
<file path=[Content_Types].xml><?xml version="1.0" encoding="utf-8"?>
<Types xmlns="http://schemas.openxmlformats.org/package/2006/content-types">
  <Override PartName="/customXml/itemProps3.xml" ContentType="application/vnd.openxmlformats-officedocument.customXmlProperties+xml"/>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6" r:id="rId5"/>
    <p:sldMasterId id="2147483663" r:id="rId6"/>
  </p:sldMasterIdLst>
  <p:notesMasterIdLst>
    <p:notesMasterId r:id="rId16"/>
  </p:notesMasterIdLst>
  <p:sldIdLst>
    <p:sldId id="264" r:id="rId7"/>
    <p:sldId id="282" r:id="rId8"/>
    <p:sldId id="289" r:id="rId9"/>
    <p:sldId id="286" r:id="rId10"/>
    <p:sldId id="288" r:id="rId11"/>
    <p:sldId id="291" r:id="rId12"/>
    <p:sldId id="292" r:id="rId13"/>
    <p:sldId id="278" r:id="rId14"/>
    <p:sldId id="26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iko"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E8EDE"/>
    <a:srgbClr val="34343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71864" autoAdjust="0"/>
  </p:normalViewPr>
  <p:slideViewPr>
    <p:cSldViewPr>
      <p:cViewPr>
        <p:scale>
          <a:sx n="60" d="100"/>
          <a:sy n="60" d="100"/>
        </p:scale>
        <p:origin x="-1164" y="-534"/>
      </p:cViewPr>
      <p:guideLst>
        <p:guide orient="horz" pos="2160"/>
        <p:guide pos="2880"/>
      </p:guideLst>
    </p:cSldViewPr>
  </p:slideViewPr>
  <p:notesTextViewPr>
    <p:cViewPr>
      <p:scale>
        <a:sx n="1" d="1"/>
        <a:sy n="1" d="1"/>
      </p:scale>
      <p:origin x="0" y="0"/>
    </p:cViewPr>
  </p:notesTextViewPr>
  <p:sorterViewPr>
    <p:cViewPr>
      <p:scale>
        <a:sx n="100" d="100"/>
        <a:sy n="100" d="100"/>
      </p:scale>
      <p:origin x="0" y="130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DB1C0F-46EC-493D-929E-2ADE45B88BB8}" type="datetimeFigureOut">
              <a:rPr lang="en-US" smtClean="0"/>
              <a:pPr/>
              <a:t>9/8/2015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37FF04-5E07-4981-9C2E-8F7CC565A970}" type="slidenum">
              <a:rPr lang="en-US" smtClean="0"/>
              <a:pPr/>
              <a:t>‹#›</a:t>
            </a:fld>
            <a:endParaRPr lang="en-US"/>
          </a:p>
        </p:txBody>
      </p:sp>
    </p:spTree>
    <p:extLst>
      <p:ext uri="{BB962C8B-B14F-4D97-AF65-F5344CB8AC3E}">
        <p14:creationId xmlns="" xmlns:p14="http://schemas.microsoft.com/office/powerpoint/2010/main" val="23198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Nigeria, Thailand and Uruguay</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Phase one:</a:t>
            </a:r>
          </a:p>
          <a:p>
            <a:r>
              <a:rPr lang="en-GB" sz="1200" b="1" i="0" u="none" strike="noStrike" kern="1200" baseline="0" dirty="0" smtClean="0">
                <a:solidFill>
                  <a:schemeClr val="tx1"/>
                </a:solidFill>
                <a:latin typeface="+mn-lt"/>
                <a:ea typeface="+mn-ea"/>
                <a:cs typeface="+mn-cs"/>
              </a:rPr>
              <a:t>Outcomes of Regional Workshops: </a:t>
            </a:r>
            <a:endParaRPr lang="en-GB"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Increased understanding by the participants on the implications of nano in their daily work as general chemicals management specialists in their countries. Identification of anticipated country needs in order to address nano as part of a sustainable general programme for the sound management of chemicals at the national level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Phase two pilot countries: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Armenia, Jordan and Vietnam.</a:t>
            </a:r>
            <a:r>
              <a:rPr lang="en-US" sz="1200" kern="1200" baseline="0" dirty="0" smtClean="0">
                <a:solidFill>
                  <a:schemeClr val="tx1"/>
                </a:solidFill>
                <a:effectLst/>
                <a:latin typeface="+mn-lt"/>
                <a:ea typeface="+mn-ea"/>
                <a:cs typeface="+mn-cs"/>
              </a:rPr>
              <a:t> Notably, Vietnam in particular is collaborating with Thailand to learn from their experiences.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Activities, which build on the outcomes of the first round of pilot projects:</a:t>
            </a:r>
          </a:p>
          <a:p>
            <a:r>
              <a:rPr lang="en-US" sz="1200" b="0" i="0" u="none" strike="noStrike" kern="1200" baseline="0" dirty="0" smtClean="0">
                <a:solidFill>
                  <a:schemeClr val="tx1"/>
                </a:solidFill>
                <a:latin typeface="+mn-lt"/>
                <a:ea typeface="+mn-ea"/>
                <a:cs typeface="+mn-cs"/>
              </a:rPr>
              <a:t>Awareness raising with the participation of all stakeholders </a:t>
            </a:r>
          </a:p>
          <a:p>
            <a:r>
              <a:rPr lang="en-US" sz="1200" b="0" i="0" u="none" strike="noStrike" kern="1200" baseline="0" dirty="0" smtClean="0">
                <a:solidFill>
                  <a:schemeClr val="tx1"/>
                </a:solidFill>
                <a:latin typeface="+mn-lt"/>
                <a:ea typeface="+mn-ea"/>
                <a:cs typeface="+mn-cs"/>
              </a:rPr>
              <a:t>Development of a national “nano assessment” </a:t>
            </a:r>
          </a:p>
          <a:p>
            <a:r>
              <a:rPr lang="en-US" sz="1200" b="0" i="0" u="none" strike="noStrike" kern="1200" baseline="0" dirty="0" smtClean="0">
                <a:solidFill>
                  <a:schemeClr val="tx1"/>
                </a:solidFill>
                <a:latin typeface="+mn-lt"/>
                <a:ea typeface="+mn-ea"/>
                <a:cs typeface="+mn-cs"/>
              </a:rPr>
              <a:t>Identification of national nano safety priorities </a:t>
            </a:r>
          </a:p>
          <a:p>
            <a:r>
              <a:rPr lang="en-US" sz="1200" b="0" i="0" u="none" strike="noStrike" kern="1200" baseline="0" dirty="0" smtClean="0">
                <a:solidFill>
                  <a:schemeClr val="tx1"/>
                </a:solidFill>
                <a:latin typeface="+mn-lt"/>
                <a:ea typeface="+mn-ea"/>
                <a:cs typeface="+mn-cs"/>
              </a:rPr>
              <a:t>Developing elements of a national nano safety policy with stakeholders </a:t>
            </a:r>
          </a:p>
          <a:p>
            <a:r>
              <a:rPr lang="en-GB" sz="1200" b="0" i="0" u="none" strike="noStrike" kern="1200" baseline="0" dirty="0" smtClean="0">
                <a:solidFill>
                  <a:schemeClr val="tx1"/>
                </a:solidFill>
                <a:latin typeface="+mn-lt"/>
                <a:ea typeface="+mn-ea"/>
                <a:cs typeface="+mn-cs"/>
              </a:rPr>
              <a:t>Training on nano safety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
            </a: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Phase one of UNITAR’s nano programme started in 2009 with regional workshops and a series of national pilot projects. The regional workshops sought to raise awareness on nanomaterials and the related safety implications. Workshops in the run up to the third session of the International Conference on Chemicals Management (ICCM3, 2012) focused on preparing countries for the negotiations on adding new nano areas to the Global Plan of Action (GPA) under the Strategic Approach to International Chemicals Management (SAICM). Furthermore, in 2011, UNITAR began a series of national nano pilot projects for developing countries. The projects focused on integrating nano-related safety management into existing national programmes for the sound management of chemicals, and on strengthening technical and institutional capacities to address challenges. To build on the results of the first phase, Switzerland provided support for a second phase.</a:t>
            </a:r>
          </a:p>
          <a:p>
            <a:endParaRPr lang="en-GB" dirty="0"/>
          </a:p>
        </p:txBody>
      </p:sp>
      <p:sp>
        <p:nvSpPr>
          <p:cNvPr id="4" name="Slide Number Placeholder 3"/>
          <p:cNvSpPr>
            <a:spLocks noGrp="1"/>
          </p:cNvSpPr>
          <p:nvPr>
            <p:ph type="sldNum" sz="quarter" idx="10"/>
          </p:nvPr>
        </p:nvSpPr>
        <p:spPr/>
        <p:txBody>
          <a:bodyPr/>
          <a:lstStyle/>
          <a:p>
            <a:fld id="{4237FF04-5E07-4981-9C2E-8F7CC565A970}" type="slidenum">
              <a:rPr lang="en-US" smtClean="0"/>
              <a:pPr/>
              <a:t>2</a:t>
            </a:fld>
            <a:endParaRPr lang="en-US"/>
          </a:p>
        </p:txBody>
      </p:sp>
    </p:spTree>
    <p:extLst>
      <p:ext uri="{BB962C8B-B14F-4D97-AF65-F5344CB8AC3E}">
        <p14:creationId xmlns="" xmlns:p14="http://schemas.microsoft.com/office/powerpoint/2010/main" val="2581096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237FF04-5E07-4981-9C2E-8F7CC565A970}" type="slidenum">
              <a:rPr lang="en-US" smtClean="0"/>
              <a:pPr/>
              <a:t>4</a:t>
            </a:fld>
            <a:endParaRPr lang="en-US"/>
          </a:p>
        </p:txBody>
      </p:sp>
    </p:spTree>
    <p:extLst>
      <p:ext uri="{BB962C8B-B14F-4D97-AF65-F5344CB8AC3E}">
        <p14:creationId xmlns:p14="http://schemas.microsoft.com/office/powerpoint/2010/main" xmlns="" val="2581096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237FF04-5E07-4981-9C2E-8F7CC565A970}" type="slidenum">
              <a:rPr lang="en-US" smtClean="0"/>
              <a:pPr/>
              <a:t>5</a:t>
            </a:fld>
            <a:endParaRPr lang="en-US"/>
          </a:p>
        </p:txBody>
      </p:sp>
    </p:spTree>
    <p:extLst>
      <p:ext uri="{BB962C8B-B14F-4D97-AF65-F5344CB8AC3E}">
        <p14:creationId xmlns:p14="http://schemas.microsoft.com/office/powerpoint/2010/main" xmlns="" val="2581096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237FF04-5E07-4981-9C2E-8F7CC565A970}" type="slidenum">
              <a:rPr lang="en-US" smtClean="0"/>
              <a:pPr/>
              <a:t>6</a:t>
            </a:fld>
            <a:endParaRPr lang="en-US"/>
          </a:p>
        </p:txBody>
      </p:sp>
    </p:spTree>
    <p:extLst>
      <p:ext uri="{BB962C8B-B14F-4D97-AF65-F5344CB8AC3E}">
        <p14:creationId xmlns:p14="http://schemas.microsoft.com/office/powerpoint/2010/main" xmlns="" val="2581096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237FF04-5E07-4981-9C2E-8F7CC565A970}" type="slidenum">
              <a:rPr lang="en-US" smtClean="0"/>
              <a:pPr/>
              <a:t>7</a:t>
            </a:fld>
            <a:endParaRPr lang="en-US"/>
          </a:p>
        </p:txBody>
      </p:sp>
    </p:spTree>
    <p:extLst>
      <p:ext uri="{BB962C8B-B14F-4D97-AF65-F5344CB8AC3E}">
        <p14:creationId xmlns:p14="http://schemas.microsoft.com/office/powerpoint/2010/main" xmlns="" val="25810969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3335" y="1340769"/>
            <a:ext cx="9539920" cy="4010795"/>
          </a:xfrm>
          <a:prstGeom prst="rect">
            <a:avLst/>
          </a:prstGeom>
          <a:solidFill>
            <a:schemeClr val="bg1">
              <a:alpha val="8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92596" y="2667001"/>
            <a:ext cx="7772400" cy="1470025"/>
          </a:xfrm>
        </p:spPr>
        <p:txBody>
          <a:bodyPr/>
          <a:lstStyle>
            <a:lvl1pPr algn="l">
              <a:defRPr>
                <a:solidFill>
                  <a:srgbClr val="3E8EDE"/>
                </a:solidFill>
              </a:defRPr>
            </a:lvl1pPr>
          </a:lstStyle>
          <a:p>
            <a:r>
              <a:rPr lang="en-US" dirty="0" smtClean="0"/>
              <a:t>Title of the presentation</a:t>
            </a:r>
            <a:endParaRPr lang="en-US" dirty="0"/>
          </a:p>
        </p:txBody>
      </p:sp>
      <p:sp>
        <p:nvSpPr>
          <p:cNvPr id="3" name="Subtitle 2"/>
          <p:cNvSpPr>
            <a:spLocks noGrp="1"/>
          </p:cNvSpPr>
          <p:nvPr>
            <p:ph type="subTitle" idx="1" hasCustomPrompt="1"/>
          </p:nvPr>
        </p:nvSpPr>
        <p:spPr>
          <a:xfrm>
            <a:off x="685800" y="4876801"/>
            <a:ext cx="6400800" cy="506812"/>
          </a:xfrm>
        </p:spPr>
        <p:txBody>
          <a:bodyPr>
            <a:normAutofit/>
          </a:bodyPr>
          <a:lstStyle>
            <a:lvl1pPr marL="0" indent="0" algn="l">
              <a:buNone/>
              <a:defRPr sz="1800" baseline="0">
                <a:solidFill>
                  <a:srgbClr val="34343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Day / Month / Year </a:t>
            </a:r>
            <a:endParaRPr lang="en-US" dirty="0"/>
          </a:p>
        </p:txBody>
      </p:sp>
      <p:cxnSp>
        <p:nvCxnSpPr>
          <p:cNvPr id="8" name="Straight Connector 7"/>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90263" y="6597352"/>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userDrawn="1"/>
        </p:nvCxnSpPr>
        <p:spPr>
          <a:xfrm>
            <a:off x="-90263" y="548680"/>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nvGrpSpPr>
          <p:cNvPr id="11" name="Group 10"/>
          <p:cNvGrpSpPr/>
          <p:nvPr userDrawn="1"/>
        </p:nvGrpSpPr>
        <p:grpSpPr>
          <a:xfrm>
            <a:off x="-157722" y="5373218"/>
            <a:ext cx="9490670" cy="534196"/>
            <a:chOff x="-338573" y="6237312"/>
            <a:chExt cx="9821147" cy="534196"/>
          </a:xfrm>
          <a:solidFill>
            <a:schemeClr val="bg1">
              <a:alpha val="91000"/>
            </a:schemeClr>
          </a:solidFill>
        </p:grpSpPr>
        <p:grpSp>
          <p:nvGrpSpPr>
            <p:cNvPr id="12" name="Group 11"/>
            <p:cNvGrpSpPr/>
            <p:nvPr/>
          </p:nvGrpSpPr>
          <p:grpSpPr>
            <a:xfrm>
              <a:off x="-338573" y="6237312"/>
              <a:ext cx="9821147" cy="45719"/>
              <a:chOff x="-123700" y="-243408"/>
              <a:chExt cx="9821147" cy="45719"/>
            </a:xfrm>
            <a:grpFill/>
          </p:grpSpPr>
          <p:sp>
            <p:nvSpPr>
              <p:cNvPr id="979" name="Oval 978"/>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0" name="Oval 979"/>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1" name="Oval 980"/>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2" name="Oval 981"/>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3" name="Oval 982"/>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4" name="Oval 983"/>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5" name="Oval 984"/>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6" name="Oval 985"/>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7" name="Oval 986"/>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8" name="Oval 987"/>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9" name="Oval 988"/>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0" name="Oval 989"/>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1" name="Oval 990"/>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2" name="Oval 991"/>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3" name="Oval 992"/>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4" name="Oval 993"/>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5" name="Oval 994"/>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6" name="Oval 995"/>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7" name="Oval 996"/>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8" name="Oval 997"/>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9" name="Oval 998"/>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0" name="Oval 999"/>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1" name="Oval 1000"/>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2" name="Oval 1001"/>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3" name="Oval 1002"/>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4" name="Oval 1003"/>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5" name="Oval 1004"/>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6" name="Oval 1005"/>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7" name="Oval 1006"/>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8" name="Oval 1007"/>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9" name="Oval 1008"/>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0" name="Oval 1009"/>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1" name="Oval 1010"/>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2" name="Oval 1011"/>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3" name="Oval 1012"/>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4" name="Oval 1013"/>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5" name="Oval 1014"/>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6" name="Oval 1015"/>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7" name="Oval 1016"/>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8" name="Oval 1017"/>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9" name="Oval 1018"/>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0" name="Oval 1019"/>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1" name="Oval 1020"/>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2" name="Oval 1021"/>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3" name="Oval 1022"/>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4" name="Oval 1023"/>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5" name="Oval 1024"/>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6" name="Oval 1025"/>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7" name="Oval 1026"/>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8" name="Oval 1027"/>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9" name="Oval 1028"/>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0" name="Oval 1029"/>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1" name="Oval 1030"/>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2" name="Oval 1031"/>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3" name="Oval 1032"/>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4" name="Oval 1033"/>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5" name="Oval 1034"/>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6" name="Oval 1035"/>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7" name="Oval 1036"/>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8" name="Oval 1037"/>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9" name="Oval 1038"/>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0" name="Oval 1039"/>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1" name="Oval 1040"/>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2" name="Oval 1041"/>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3" name="Oval 1042"/>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4" name="Oval 1043"/>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5" name="Oval 1044"/>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6" name="Oval 1045"/>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7" name="Oval 1046"/>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8" name="Oval 1047"/>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9" name="Oval 1048"/>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0" name="Oval 1049"/>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1" name="Oval 1050"/>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2" name="Oval 1051"/>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3" name="Oval 1052"/>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4" name="Oval 1053"/>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5" name="Oval 1054"/>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6" name="Oval 1055"/>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7" name="Oval 1056"/>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8" name="Oval 1057"/>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9" name="Oval 1058"/>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0" name="Oval 1059"/>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1" name="Oval 1060"/>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2" name="Oval 1061"/>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3" name="Oval 1062"/>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4" name="Oval 1063"/>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5" name="Oval 1064"/>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6" name="Oval 1065"/>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7" name="Oval 1066"/>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8" name="Oval 1067"/>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9" name="Oval 1068"/>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0" name="Oval 1069"/>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1" name="Oval 1070"/>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2" name="Oval 1071"/>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3" name="Oval 1072"/>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4" name="Oval 1073"/>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5" name="Oval 1074"/>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6" name="Oval 1075"/>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7" name="Oval 1076"/>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8" name="Oval 1077"/>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9" name="Oval 1078"/>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0" name="Oval 1079"/>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1" name="Oval 1080"/>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2" name="Oval 1081"/>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3" name="Oval 1082"/>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4" name="Oval 1083"/>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5" name="Oval 1084"/>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6" name="Oval 1085"/>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7" name="Oval 1086"/>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8" name="Oval 1087"/>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9" name="Oval 1088"/>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0" name="Oval 1089"/>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1" name="Oval 1090"/>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2" name="Oval 1091"/>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3" name="Oval 1092"/>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4" name="Oval 1093"/>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5" name="Oval 1094"/>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6" name="Oval 1095"/>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7" name="Oval 1096"/>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8" name="Oval 1097"/>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9" name="Oval 1098"/>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0" name="Oval 1099"/>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1" name="Oval 1100"/>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2" name="Oval 1101"/>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3" name="Oval 1102"/>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4" name="Oval 1103"/>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5" name="Oval 1104"/>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6" name="Oval 1105"/>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7" name="Oval 1106"/>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8" name="Oval 1107"/>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9" name="Oval 1108"/>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0" name="Oval 1109"/>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1" name="Oval 1110"/>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2" name="Oval 1111"/>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3" name="Oval 1112"/>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4" name="Oval 1113"/>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5" name="Oval 1114"/>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3" name="Group 12"/>
            <p:cNvGrpSpPr/>
            <p:nvPr/>
          </p:nvGrpSpPr>
          <p:grpSpPr>
            <a:xfrm>
              <a:off x="-338573" y="6307094"/>
              <a:ext cx="9821147" cy="45719"/>
              <a:chOff x="-123700" y="-243408"/>
              <a:chExt cx="9821147" cy="45719"/>
            </a:xfrm>
            <a:grpFill/>
          </p:grpSpPr>
          <p:sp>
            <p:nvSpPr>
              <p:cNvPr id="842" name="Oval 841"/>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3" name="Oval 842"/>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4" name="Oval 843"/>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5" name="Oval 844"/>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6" name="Oval 845"/>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7" name="Oval 846"/>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8" name="Oval 847"/>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9" name="Oval 848"/>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0" name="Oval 849"/>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1" name="Oval 850"/>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2" name="Oval 851"/>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3" name="Oval 852"/>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4" name="Oval 853"/>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5" name="Oval 854"/>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6" name="Oval 855"/>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7" name="Oval 856"/>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8" name="Oval 857"/>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9" name="Oval 858"/>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0" name="Oval 859"/>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1" name="Oval 860"/>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2" name="Oval 861"/>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3" name="Oval 862"/>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4" name="Oval 863"/>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5" name="Oval 864"/>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6" name="Oval 865"/>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7" name="Oval 866"/>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8" name="Oval 867"/>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9" name="Oval 868"/>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0" name="Oval 869"/>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1" name="Oval 870"/>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2" name="Oval 871"/>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3" name="Oval 872"/>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4" name="Oval 873"/>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5" name="Oval 874"/>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6" name="Oval 875"/>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7" name="Oval 876"/>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8" name="Oval 877"/>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9" name="Oval 878"/>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0" name="Oval 879"/>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1" name="Oval 880"/>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2" name="Oval 881"/>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3" name="Oval 882"/>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4" name="Oval 883"/>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5" name="Oval 884"/>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6" name="Oval 885"/>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7" name="Oval 886"/>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8" name="Oval 887"/>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9" name="Oval 888"/>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0" name="Oval 889"/>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1" name="Oval 890"/>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2" name="Oval 891"/>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3" name="Oval 892"/>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4" name="Oval 893"/>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5" name="Oval 894"/>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6" name="Oval 895"/>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7" name="Oval 896"/>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8" name="Oval 897"/>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9" name="Oval 898"/>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0" name="Oval 899"/>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1" name="Oval 900"/>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2" name="Oval 901"/>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3" name="Oval 902"/>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4" name="Oval 903"/>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5" name="Oval 904"/>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6" name="Oval 905"/>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7" name="Oval 906"/>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8" name="Oval 907"/>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9" name="Oval 908"/>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0" name="Oval 909"/>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1" name="Oval 910"/>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2" name="Oval 911"/>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3" name="Oval 912"/>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4" name="Oval 913"/>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5" name="Oval 914"/>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6" name="Oval 915"/>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7" name="Oval 916"/>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8" name="Oval 917"/>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9" name="Oval 918"/>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0" name="Oval 919"/>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1" name="Oval 920"/>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2" name="Oval 921"/>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3" name="Oval 922"/>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4" name="Oval 923"/>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5" name="Oval 924"/>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6" name="Oval 925"/>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7" name="Oval 926"/>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8" name="Oval 927"/>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9" name="Oval 928"/>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0" name="Oval 929"/>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1" name="Oval 930"/>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2" name="Oval 931"/>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3" name="Oval 932"/>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4" name="Oval 933"/>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5" name="Oval 934"/>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6" name="Oval 935"/>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7" name="Oval 936"/>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8" name="Oval 937"/>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9" name="Oval 938"/>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0" name="Oval 939"/>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1" name="Oval 940"/>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2" name="Oval 941"/>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3" name="Oval 942"/>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4" name="Oval 943"/>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5" name="Oval 944"/>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6" name="Oval 945"/>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7" name="Oval 946"/>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8" name="Oval 947"/>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9" name="Oval 948"/>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0" name="Oval 949"/>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1" name="Oval 950"/>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2" name="Oval 951"/>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3" name="Oval 952"/>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4" name="Oval 953"/>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5" name="Oval 954"/>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6" name="Oval 955"/>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7" name="Oval 956"/>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8" name="Oval 957"/>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9" name="Oval 958"/>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0" name="Oval 959"/>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1" name="Oval 960"/>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2" name="Oval 961"/>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3" name="Oval 962"/>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4" name="Oval 963"/>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5" name="Oval 964"/>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6" name="Oval 965"/>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7" name="Oval 966"/>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8" name="Oval 967"/>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9" name="Oval 968"/>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0" name="Oval 969"/>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1" name="Oval 970"/>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2" name="Oval 971"/>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3" name="Oval 972"/>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4" name="Oval 973"/>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5" name="Oval 974"/>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6" name="Oval 975"/>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7" name="Oval 976"/>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8" name="Oval 977"/>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338573" y="6376876"/>
              <a:ext cx="9821147" cy="45719"/>
              <a:chOff x="-123700" y="-243408"/>
              <a:chExt cx="9821147" cy="45719"/>
            </a:xfrm>
            <a:grpFill/>
          </p:grpSpPr>
          <p:sp>
            <p:nvSpPr>
              <p:cNvPr id="705" name="Oval 704"/>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6" name="Oval 705"/>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7" name="Oval 706"/>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8" name="Oval 707"/>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9" name="Oval 708"/>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0" name="Oval 709"/>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1" name="Oval 710"/>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2" name="Oval 711"/>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3" name="Oval 712"/>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4" name="Oval 713"/>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5" name="Oval 714"/>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6" name="Oval 715"/>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7" name="Oval 716"/>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8" name="Oval 717"/>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9" name="Oval 718"/>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0" name="Oval 719"/>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1" name="Oval 720"/>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2" name="Oval 721"/>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3" name="Oval 722"/>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4" name="Oval 723"/>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5" name="Oval 724"/>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6" name="Oval 725"/>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7" name="Oval 726"/>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8" name="Oval 727"/>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9" name="Oval 728"/>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0" name="Oval 729"/>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1" name="Oval 730"/>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2" name="Oval 731"/>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3" name="Oval 732"/>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4" name="Oval 733"/>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5" name="Oval 734"/>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6" name="Oval 735"/>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7" name="Oval 736"/>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8" name="Oval 737"/>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9" name="Oval 738"/>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0" name="Oval 739"/>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1" name="Oval 740"/>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2" name="Oval 741"/>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3" name="Oval 742"/>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4" name="Oval 743"/>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5" name="Oval 744"/>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6" name="Oval 745"/>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7" name="Oval 746"/>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8" name="Oval 747"/>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9" name="Oval 748"/>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0" name="Oval 749"/>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1" name="Oval 750"/>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2" name="Oval 751"/>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3" name="Oval 752"/>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4" name="Oval 753"/>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5" name="Oval 754"/>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6" name="Oval 755"/>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7" name="Oval 756"/>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8" name="Oval 757"/>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9" name="Oval 758"/>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0" name="Oval 759"/>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1" name="Oval 760"/>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2" name="Oval 761"/>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3" name="Oval 762"/>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4" name="Oval 763"/>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5" name="Oval 764"/>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6" name="Oval 765"/>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7" name="Oval 766"/>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8" name="Oval 767"/>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9" name="Oval 768"/>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0" name="Oval 769"/>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1" name="Oval 770"/>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2" name="Oval 771"/>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3" name="Oval 772"/>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4" name="Oval 773"/>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5" name="Oval 774"/>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6" name="Oval 775"/>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7" name="Oval 776"/>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8" name="Oval 777"/>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9" name="Oval 778"/>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0" name="Oval 779"/>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1" name="Oval 780"/>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2" name="Oval 781"/>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3" name="Oval 782"/>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4" name="Oval 783"/>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5" name="Oval 784"/>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6" name="Oval 785"/>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7" name="Oval 786"/>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8" name="Oval 787"/>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9" name="Oval 788"/>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0" name="Oval 789"/>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1" name="Oval 790"/>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2" name="Oval 791"/>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3" name="Oval 792"/>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4" name="Oval 793"/>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5" name="Oval 794"/>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6" name="Oval 795"/>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7" name="Oval 796"/>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8" name="Oval 797"/>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9" name="Oval 798"/>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0" name="Oval 799"/>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1" name="Oval 800"/>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2" name="Oval 801"/>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3" name="Oval 802"/>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4" name="Oval 803"/>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5" name="Oval 804"/>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6" name="Oval 805"/>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7" name="Oval 806"/>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8" name="Oval 807"/>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9" name="Oval 808"/>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0" name="Oval 809"/>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1" name="Oval 810"/>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2" name="Oval 811"/>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3" name="Oval 812"/>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4" name="Oval 813"/>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5" name="Oval 814"/>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6" name="Oval 815"/>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7" name="Oval 816"/>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8" name="Oval 817"/>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9" name="Oval 818"/>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0" name="Oval 819"/>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1" name="Oval 820"/>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2" name="Oval 821"/>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3" name="Oval 822"/>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4" name="Oval 823"/>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5" name="Oval 824"/>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6" name="Oval 825"/>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7" name="Oval 826"/>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8" name="Oval 827"/>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9" name="Oval 828"/>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0" name="Oval 829"/>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1" name="Oval 830"/>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2" name="Oval 831"/>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3" name="Oval 832"/>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4" name="Oval 833"/>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5" name="Oval 834"/>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6" name="Oval 835"/>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7" name="Oval 836"/>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8" name="Oval 837"/>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9" name="Oval 838"/>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0" name="Oval 839"/>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1" name="Oval 840"/>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8573" y="6446658"/>
              <a:ext cx="9821147" cy="45719"/>
              <a:chOff x="-123700" y="-243408"/>
              <a:chExt cx="9821147" cy="45719"/>
            </a:xfrm>
            <a:grpFill/>
          </p:grpSpPr>
          <p:sp>
            <p:nvSpPr>
              <p:cNvPr id="568" name="Oval 567"/>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9" name="Oval 568"/>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0" name="Oval 569"/>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1" name="Oval 570"/>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2" name="Oval 571"/>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3" name="Oval 572"/>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4" name="Oval 573"/>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5" name="Oval 574"/>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6" name="Oval 575"/>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7" name="Oval 576"/>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8" name="Oval 577"/>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9" name="Oval 578"/>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0" name="Oval 579"/>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1" name="Oval 580"/>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2" name="Oval 581"/>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3" name="Oval 582"/>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4" name="Oval 583"/>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5" name="Oval 584"/>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6" name="Oval 585"/>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7" name="Oval 586"/>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8" name="Oval 587"/>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9" name="Oval 588"/>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0" name="Oval 589"/>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1" name="Oval 590"/>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2" name="Oval 591"/>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3" name="Oval 592"/>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4" name="Oval 593"/>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5" name="Oval 594"/>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6" name="Oval 595"/>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7" name="Oval 596"/>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8" name="Oval 597"/>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9" name="Oval 598"/>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0" name="Oval 599"/>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1" name="Oval 600"/>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2" name="Oval 601"/>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3" name="Oval 602"/>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4" name="Oval 603"/>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5" name="Oval 604"/>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6" name="Oval 605"/>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7" name="Oval 606"/>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8" name="Oval 607"/>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9" name="Oval 608"/>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0" name="Oval 609"/>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1" name="Oval 610"/>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2" name="Oval 611"/>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3" name="Oval 612"/>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4" name="Oval 613"/>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5" name="Oval 614"/>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6" name="Oval 615"/>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7" name="Oval 616"/>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8" name="Oval 617"/>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9" name="Oval 618"/>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0" name="Oval 619"/>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1" name="Oval 620"/>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2" name="Oval 621"/>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3" name="Oval 622"/>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4" name="Oval 623"/>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5" name="Oval 624"/>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6" name="Oval 625"/>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7" name="Oval 626"/>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8" name="Oval 627"/>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9" name="Oval 628"/>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0" name="Oval 629"/>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1" name="Oval 630"/>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2" name="Oval 631"/>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3" name="Oval 632"/>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4" name="Oval 633"/>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5" name="Oval 634"/>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6" name="Oval 635"/>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7" name="Oval 636"/>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8" name="Oval 637"/>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9" name="Oval 638"/>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0" name="Oval 639"/>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1" name="Oval 640"/>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2" name="Oval 641"/>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3" name="Oval 642"/>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4" name="Oval 643"/>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5" name="Oval 644"/>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6" name="Oval 645"/>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7" name="Oval 646"/>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8" name="Oval 647"/>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9" name="Oval 648"/>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0" name="Oval 649"/>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1" name="Oval 650"/>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2" name="Oval 651"/>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3" name="Oval 652"/>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4" name="Oval 653"/>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5" name="Oval 654"/>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6" name="Oval 655"/>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7" name="Oval 656"/>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8" name="Oval 657"/>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9" name="Oval 658"/>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0" name="Oval 659"/>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1" name="Oval 660"/>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2" name="Oval 661"/>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3" name="Oval 662"/>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4" name="Oval 663"/>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5" name="Oval 664"/>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6" name="Oval 665"/>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7" name="Oval 666"/>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8" name="Oval 667"/>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9" name="Oval 668"/>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0" name="Oval 669"/>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1" name="Oval 670"/>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2" name="Oval 671"/>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3" name="Oval 672"/>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4" name="Oval 673"/>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5" name="Oval 674"/>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6" name="Oval 675"/>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7" name="Oval 676"/>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8" name="Oval 677"/>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9" name="Oval 678"/>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0" name="Oval 679"/>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1" name="Oval 680"/>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2" name="Oval 681"/>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3" name="Oval 682"/>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4" name="Oval 683"/>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5" name="Oval 684"/>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6" name="Oval 685"/>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7" name="Oval 686"/>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8" name="Oval 687"/>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9" name="Oval 688"/>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0" name="Oval 689"/>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1" name="Oval 690"/>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2" name="Oval 691"/>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3" name="Oval 692"/>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4" name="Oval 693"/>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5" name="Oval 694"/>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6" name="Oval 695"/>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7" name="Oval 696"/>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8" name="Oval 697"/>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9" name="Oval 698"/>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0" name="Oval 699"/>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1" name="Oval 700"/>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2" name="Oval 701"/>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3" name="Oval 702"/>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4" name="Oval 703"/>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338573" y="6516440"/>
              <a:ext cx="9821147" cy="45719"/>
              <a:chOff x="-123700" y="-243408"/>
              <a:chExt cx="9821147" cy="45719"/>
            </a:xfrm>
            <a:grpFill/>
          </p:grpSpPr>
          <p:sp>
            <p:nvSpPr>
              <p:cNvPr id="431" name="Oval 430"/>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2" name="Oval 431"/>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3" name="Oval 432"/>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4" name="Oval 433"/>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5" name="Oval 434"/>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6" name="Oval 435"/>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7" name="Oval 436"/>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8" name="Oval 437"/>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9" name="Oval 438"/>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0" name="Oval 439"/>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1" name="Oval 440"/>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2" name="Oval 441"/>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3" name="Oval 442"/>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4" name="Oval 443"/>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5" name="Oval 444"/>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6" name="Oval 445"/>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7" name="Oval 446"/>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8" name="Oval 447"/>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9" name="Oval 448"/>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0" name="Oval 449"/>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1" name="Oval 450"/>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2" name="Oval 451"/>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3" name="Oval 452"/>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4" name="Oval 453"/>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5" name="Oval 454"/>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6" name="Oval 455"/>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7" name="Oval 456"/>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8" name="Oval 457"/>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9" name="Oval 458"/>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0" name="Oval 459"/>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1" name="Oval 460"/>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2" name="Oval 461"/>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3" name="Oval 462"/>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4" name="Oval 463"/>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5" name="Oval 464"/>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6" name="Oval 465"/>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7" name="Oval 466"/>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8" name="Oval 467"/>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9" name="Oval 468"/>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0" name="Oval 469"/>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1" name="Oval 470"/>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2" name="Oval 471"/>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3" name="Oval 472"/>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4" name="Oval 473"/>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5" name="Oval 474"/>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6" name="Oval 475"/>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7" name="Oval 476"/>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8" name="Oval 477"/>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9" name="Oval 478"/>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0" name="Oval 479"/>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1" name="Oval 480"/>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2" name="Oval 481"/>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3" name="Oval 482"/>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4" name="Oval 483"/>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5" name="Oval 484"/>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6" name="Oval 485"/>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7" name="Oval 486"/>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8" name="Oval 487"/>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9" name="Oval 488"/>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0" name="Oval 489"/>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1" name="Oval 490"/>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2" name="Oval 491"/>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3" name="Oval 492"/>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4" name="Oval 493"/>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5" name="Oval 494"/>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6" name="Oval 495"/>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7" name="Oval 496"/>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8" name="Oval 497"/>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9" name="Oval 498"/>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0" name="Oval 499"/>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1" name="Oval 500"/>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2" name="Oval 501"/>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3" name="Oval 502"/>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4" name="Oval 503"/>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5" name="Oval 504"/>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6" name="Oval 505"/>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7" name="Oval 506"/>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8" name="Oval 507"/>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9" name="Oval 508"/>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0" name="Oval 509"/>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1" name="Oval 510"/>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2" name="Oval 511"/>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3" name="Oval 512"/>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4" name="Oval 513"/>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5" name="Oval 514"/>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6" name="Oval 515"/>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7" name="Oval 516"/>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8" name="Oval 517"/>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9" name="Oval 518"/>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0" name="Oval 519"/>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1" name="Oval 520"/>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2" name="Oval 521"/>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3" name="Oval 522"/>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4" name="Oval 523"/>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5" name="Oval 524"/>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6" name="Oval 525"/>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7" name="Oval 526"/>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8" name="Oval 527"/>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9" name="Oval 528"/>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0" name="Oval 529"/>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1" name="Oval 530"/>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2" name="Oval 531"/>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3" name="Oval 532"/>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4" name="Oval 533"/>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5" name="Oval 534"/>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6" name="Oval 535"/>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7" name="Oval 536"/>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8" name="Oval 537"/>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9" name="Oval 538"/>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0" name="Oval 539"/>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1" name="Oval 540"/>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2" name="Oval 541"/>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3" name="Oval 542"/>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4" name="Oval 543"/>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5" name="Oval 544"/>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6" name="Oval 545"/>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7" name="Oval 546"/>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8" name="Oval 547"/>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9" name="Oval 548"/>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0" name="Oval 549"/>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1" name="Oval 550"/>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2" name="Oval 551"/>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3" name="Oval 552"/>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4" name="Oval 553"/>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5" name="Oval 554"/>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6" name="Oval 555"/>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7" name="Oval 556"/>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8" name="Oval 557"/>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9" name="Oval 558"/>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0" name="Oval 559"/>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1" name="Oval 560"/>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2" name="Oval 561"/>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3" name="Oval 562"/>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4" name="Oval 563"/>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5" name="Oval 564"/>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6" name="Oval 565"/>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7" name="Oval 566"/>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338573" y="6586222"/>
              <a:ext cx="9821147" cy="45719"/>
              <a:chOff x="-123700" y="-243408"/>
              <a:chExt cx="9821147" cy="45719"/>
            </a:xfrm>
            <a:grpFill/>
          </p:grpSpPr>
          <p:sp>
            <p:nvSpPr>
              <p:cNvPr id="294" name="Oval 293"/>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5" name="Oval 294"/>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6" name="Oval 295"/>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7" name="Oval 296"/>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8" name="Oval 297"/>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9" name="Oval 298"/>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0" name="Oval 299"/>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1" name="Oval 300"/>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2" name="Oval 301"/>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3" name="Oval 302"/>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4" name="Oval 303"/>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5" name="Oval 304"/>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6" name="Oval 305"/>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7" name="Oval 306"/>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8" name="Oval 307"/>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9" name="Oval 308"/>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0" name="Oval 309"/>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1" name="Oval 310"/>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2" name="Oval 311"/>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3" name="Oval 312"/>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4" name="Oval 313"/>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5" name="Oval 314"/>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6" name="Oval 315"/>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7" name="Oval 316"/>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8" name="Oval 317"/>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9" name="Oval 318"/>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0" name="Oval 319"/>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1" name="Oval 320"/>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2" name="Oval 321"/>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3" name="Oval 322"/>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4" name="Oval 323"/>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5" name="Oval 324"/>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6" name="Oval 325"/>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7" name="Oval 326"/>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8" name="Oval 327"/>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9" name="Oval 328"/>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0" name="Oval 329"/>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1" name="Oval 330"/>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2" name="Oval 331"/>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3" name="Oval 332"/>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4" name="Oval 333"/>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5" name="Oval 334"/>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6" name="Oval 335"/>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7" name="Oval 336"/>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8" name="Oval 337"/>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9" name="Oval 338"/>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0" name="Oval 339"/>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1" name="Oval 340"/>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2" name="Oval 341"/>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3" name="Oval 342"/>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4" name="Oval 343"/>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5" name="Oval 344"/>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6" name="Oval 345"/>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7" name="Oval 346"/>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8" name="Oval 347"/>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9" name="Oval 348"/>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0" name="Oval 349"/>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1" name="Oval 350"/>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2" name="Oval 351"/>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3" name="Oval 352"/>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4" name="Oval 353"/>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5" name="Oval 354"/>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6" name="Oval 355"/>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7" name="Oval 356"/>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8" name="Oval 357"/>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9" name="Oval 358"/>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0" name="Oval 359"/>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1" name="Oval 360"/>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2" name="Oval 361"/>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3" name="Oval 362"/>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4" name="Oval 363"/>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5" name="Oval 364"/>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6" name="Oval 365"/>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7" name="Oval 366"/>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8" name="Oval 367"/>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9" name="Oval 368"/>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0" name="Oval 369"/>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1" name="Oval 370"/>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2" name="Oval 371"/>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3" name="Oval 372"/>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4" name="Oval 373"/>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5" name="Oval 374"/>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6" name="Oval 375"/>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7" name="Oval 376"/>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8" name="Oval 377"/>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9" name="Oval 378"/>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0" name="Oval 379"/>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1" name="Oval 380"/>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2" name="Oval 381"/>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3" name="Oval 382"/>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4" name="Oval 383"/>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5" name="Oval 384"/>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6" name="Oval 385"/>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7" name="Oval 386"/>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8" name="Oval 387"/>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9" name="Oval 388"/>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0" name="Oval 389"/>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1" name="Oval 390"/>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2" name="Oval 391"/>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3" name="Oval 392"/>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4" name="Oval 393"/>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5" name="Oval 394"/>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6" name="Oval 395"/>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7" name="Oval 396"/>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8" name="Oval 397"/>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9" name="Oval 398"/>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0" name="Oval 399"/>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1" name="Oval 400"/>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2" name="Oval 401"/>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3" name="Oval 402"/>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4" name="Oval 403"/>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5" name="Oval 404"/>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6" name="Oval 405"/>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7" name="Oval 406"/>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8" name="Oval 407"/>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9" name="Oval 408"/>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0" name="Oval 409"/>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1" name="Oval 410"/>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2" name="Oval 411"/>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3" name="Oval 412"/>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4" name="Oval 413"/>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5" name="Oval 414"/>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6" name="Oval 415"/>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7" name="Oval 416"/>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8" name="Oval 417"/>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9" name="Oval 418"/>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0" name="Oval 419"/>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1" name="Oval 420"/>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2" name="Oval 421"/>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3" name="Oval 422"/>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4" name="Oval 423"/>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5" name="Oval 424"/>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6" name="Oval 425"/>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7" name="Oval 426"/>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8" name="Oval 427"/>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9" name="Oval 428"/>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0" name="Oval 429"/>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338573" y="6656004"/>
              <a:ext cx="9821147" cy="45719"/>
              <a:chOff x="-123700" y="-243408"/>
              <a:chExt cx="9821147" cy="45719"/>
            </a:xfrm>
            <a:grpFill/>
          </p:grpSpPr>
          <p:sp>
            <p:nvSpPr>
              <p:cNvPr id="157" name="Oval 156"/>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8" name="Oval 157"/>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9" name="Oval 158"/>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0" name="Oval 159"/>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1" name="Oval 160"/>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2" name="Oval 161"/>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3" name="Oval 162"/>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4" name="Oval 163"/>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5" name="Oval 164"/>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6" name="Oval 165"/>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7" name="Oval 166"/>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8" name="Oval 167"/>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9" name="Oval 168"/>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0" name="Oval 169"/>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6" name="Oval 175"/>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7" name="Oval 176"/>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8" name="Oval 177"/>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9" name="Oval 178"/>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0" name="Oval 179"/>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1" name="Oval 180"/>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2" name="Oval 181"/>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3" name="Oval 182"/>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4" name="Oval 183"/>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5" name="Oval 184"/>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6" name="Oval 185"/>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7" name="Oval 186"/>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8" name="Oval 187"/>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9" name="Oval 188"/>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0" name="Oval 189"/>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1" name="Oval 190"/>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2" name="Oval 191"/>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3" name="Oval 192"/>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4" name="Oval 193"/>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5" name="Oval 194"/>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6" name="Oval 195"/>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7" name="Oval 196"/>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8" name="Oval 197"/>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9" name="Oval 198"/>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0" name="Oval 199"/>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2" name="Oval 231"/>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3" name="Oval 232"/>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4" name="Oval 233"/>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5" name="Oval 234"/>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6" name="Oval 235"/>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7" name="Oval 236"/>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8" name="Oval 237"/>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9" name="Oval 238"/>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0" name="Oval 239"/>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1" name="Oval 240"/>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2" name="Oval 241"/>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3" name="Oval 242"/>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2" name="Oval 261"/>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3" name="Oval 262"/>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4" name="Oval 263"/>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5" name="Oval 264"/>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6" name="Oval 265"/>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7" name="Oval 266"/>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8" name="Oval 267"/>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9" name="Oval 268"/>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0" name="Oval 269"/>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1" name="Oval 270"/>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2" name="Oval 271"/>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3" name="Oval 272"/>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4" name="Oval 273"/>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5" name="Oval 274"/>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6" name="Oval 275"/>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7" name="Oval 276"/>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8" name="Oval 277"/>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Oval 278"/>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0" name="Oval 279"/>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1" name="Oval 280"/>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2" name="Oval 281"/>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3" name="Oval 282"/>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4" name="Oval 283"/>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5" name="Oval 284"/>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6" name="Oval 285"/>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7" name="Oval 286"/>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8" name="Oval 287"/>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9" name="Oval 288"/>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0" name="Oval 289"/>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1" name="Oval 290"/>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2" name="Oval 291"/>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3" name="Oval 292"/>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338573" y="6725789"/>
              <a:ext cx="9821147" cy="45719"/>
              <a:chOff x="-123700" y="-243408"/>
              <a:chExt cx="9821147" cy="45719"/>
            </a:xfrm>
            <a:grpFill/>
          </p:grpSpPr>
          <p:sp>
            <p:nvSpPr>
              <p:cNvPr id="20" name="Oval 19"/>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Oval 46"/>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Oval 47"/>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Oval 50"/>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Oval 51"/>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Oval 55"/>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Oval 56"/>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Oval 58"/>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Oval 60"/>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Oval 61"/>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Oval 62"/>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Oval 63"/>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Oval 64"/>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Oval 65"/>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Oval 68"/>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Oval 69"/>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Oval 70"/>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Oval 71"/>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Oval 72"/>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Oval 73"/>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 name="Oval 74"/>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Oval 75"/>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Oval 76"/>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 name="Oval 77"/>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Oval 78"/>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Oval 126"/>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8" name="Oval 127"/>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Oval 128"/>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Oval 129"/>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Oval 130"/>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Oval 131"/>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3" name="Oval 132"/>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Oval 133"/>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Oval 134"/>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Oval 135"/>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7" name="Oval 136"/>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Oval 137"/>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9" name="Oval 138"/>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Oval 139"/>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1" name="Oval 140"/>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Oval 141"/>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Oval 142"/>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Oval 143"/>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5" name="Oval 144"/>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Oval 145"/>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Oval 154"/>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6" name="Oval 155"/>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cxnSp>
        <p:nvCxnSpPr>
          <p:cNvPr id="1118" name="Straight Connector 1117"/>
          <p:cNvCxnSpPr/>
          <p:nvPr userDrawn="1"/>
        </p:nvCxnSpPr>
        <p:spPr>
          <a:xfrm>
            <a:off x="-197960" y="2924944"/>
            <a:ext cx="9539920" cy="0"/>
          </a:xfrm>
          <a:prstGeom prst="line">
            <a:avLst/>
          </a:prstGeom>
          <a:ln w="57150" cmpd="sng">
            <a:solidFill>
              <a:srgbClr val="3E8EDE"/>
            </a:solidFill>
          </a:ln>
          <a:effectLst/>
        </p:spPr>
        <p:style>
          <a:lnRef idx="2">
            <a:schemeClr val="accent1"/>
          </a:lnRef>
          <a:fillRef idx="0">
            <a:schemeClr val="accent1"/>
          </a:fillRef>
          <a:effectRef idx="1">
            <a:schemeClr val="accent1"/>
          </a:effectRef>
          <a:fontRef idx="minor">
            <a:schemeClr val="tx1"/>
          </a:fontRef>
        </p:style>
      </p:cxnSp>
      <p:grpSp>
        <p:nvGrpSpPr>
          <p:cNvPr id="1119" name="Group 1118"/>
          <p:cNvGrpSpPr/>
          <p:nvPr userDrawn="1"/>
        </p:nvGrpSpPr>
        <p:grpSpPr>
          <a:xfrm>
            <a:off x="-197960" y="1340770"/>
            <a:ext cx="5418032" cy="1424225"/>
            <a:chOff x="-197960" y="1508448"/>
            <a:chExt cx="5418032" cy="1424225"/>
          </a:xfrm>
        </p:grpSpPr>
        <p:sp>
          <p:nvSpPr>
            <p:cNvPr id="1120" name="Rectangle 1119"/>
            <p:cNvSpPr/>
            <p:nvPr/>
          </p:nvSpPr>
          <p:spPr>
            <a:xfrm>
              <a:off x="-197960" y="1772816"/>
              <a:ext cx="829924" cy="900404"/>
            </a:xfrm>
            <a:prstGeom prst="rect">
              <a:avLst/>
            </a:prstGeom>
            <a:solidFill>
              <a:srgbClr val="3E8E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n w="17780" cmpd="sng">
                  <a:noFill/>
                  <a:prstDash val="solid"/>
                  <a:miter lim="800000"/>
                </a:ln>
                <a:noFill/>
              </a:endParaRPr>
            </a:p>
          </p:txBody>
        </p:sp>
        <p:pic>
          <p:nvPicPr>
            <p:cNvPr id="1121" name="Picture 1120" descr="New_UNITAR_50YEARS_Logo_Pantone279C.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02689" y="1508448"/>
              <a:ext cx="4717383" cy="1424225"/>
            </a:xfrm>
            <a:prstGeom prst="rect">
              <a:avLst/>
            </a:prstGeom>
          </p:spPr>
        </p:pic>
      </p:grpSp>
    </p:spTree>
    <p:extLst>
      <p:ext uri="{BB962C8B-B14F-4D97-AF65-F5344CB8AC3E}">
        <p14:creationId xmlns="" xmlns:p14="http://schemas.microsoft.com/office/powerpoint/2010/main" val="302601805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838201"/>
            <a:ext cx="4038600" cy="5287963"/>
          </a:xfrm>
        </p:spPr>
        <p:txBody>
          <a:bodyPr/>
          <a:lstStyle>
            <a:lvl1pPr>
              <a:defRPr sz="2800">
                <a:solidFill>
                  <a:schemeClr val="tx1">
                    <a:lumMod val="7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838201"/>
            <a:ext cx="4038600" cy="5287963"/>
          </a:xfrm>
        </p:spPr>
        <p:txBody>
          <a:bodyPr/>
          <a:lstStyle>
            <a:lvl1pPr>
              <a:defRPr sz="2800">
                <a:solidFill>
                  <a:schemeClr val="tx1">
                    <a:lumMod val="7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8" name="Group 7"/>
          <p:cNvGrpSpPr/>
          <p:nvPr userDrawn="1"/>
        </p:nvGrpSpPr>
        <p:grpSpPr>
          <a:xfrm>
            <a:off x="-103856" y="-99389"/>
            <a:ext cx="9377011" cy="720079"/>
            <a:chOff x="-103857" y="-99391"/>
            <a:chExt cx="9377011" cy="720079"/>
          </a:xfrm>
        </p:grpSpPr>
        <p:sp>
          <p:nvSpPr>
            <p:cNvPr id="9" name="Rectangle 8"/>
            <p:cNvSpPr/>
            <p:nvPr/>
          </p:nvSpPr>
          <p:spPr>
            <a:xfrm>
              <a:off x="-103857" y="-99391"/>
              <a:ext cx="9351714" cy="648071"/>
            </a:xfrm>
            <a:prstGeom prst="rect">
              <a:avLst/>
            </a:prstGeom>
            <a:solidFill>
              <a:srgbClr val="3E8E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cxnSp>
          <p:nvCxnSpPr>
            <p:cNvPr id="10" name="Straight Connector 9"/>
            <p:cNvCxnSpPr/>
            <p:nvPr/>
          </p:nvCxnSpPr>
          <p:spPr>
            <a:xfrm>
              <a:off x="-64967" y="620688"/>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11" name="Picture 10" descr="Globe_White.png"/>
            <p:cNvPicPr>
              <a:picLocks noChangeAspect="1"/>
            </p:cNvPicPr>
            <p:nvPr/>
          </p:nvPicPr>
          <p:blipFill rotWithShape="1">
            <a:blip r:embed="rId2" cstate="print">
              <a:alphaModFix amt="29000"/>
              <a:extLst>
                <a:ext uri="{28A0092B-C50C-407E-A947-70E740481C1C}">
                  <a14:useLocalDpi xmlns="" xmlns:a14="http://schemas.microsoft.com/office/drawing/2010/main" val="0"/>
                </a:ext>
              </a:extLst>
            </a:blip>
            <a:srcRect t="26812" b="53685"/>
            <a:stretch/>
          </p:blipFill>
          <p:spPr>
            <a:xfrm>
              <a:off x="5505872" y="-99391"/>
              <a:ext cx="3358468" cy="648072"/>
            </a:xfrm>
            <a:prstGeom prst="rect">
              <a:avLst/>
            </a:prstGeom>
          </p:spPr>
        </p:pic>
      </p:grpSp>
      <p:sp>
        <p:nvSpPr>
          <p:cNvPr id="12" name="Title 1"/>
          <p:cNvSpPr>
            <a:spLocks noGrp="1"/>
          </p:cNvSpPr>
          <p:nvPr>
            <p:ph type="title" hasCustomPrompt="1"/>
          </p:nvPr>
        </p:nvSpPr>
        <p:spPr>
          <a:xfrm>
            <a:off x="457200" y="-59550"/>
            <a:ext cx="4495800" cy="624417"/>
          </a:xfrm>
        </p:spPr>
        <p:txBody>
          <a:bodyPr>
            <a:normAutofit/>
          </a:bodyPr>
          <a:lstStyle>
            <a:lvl1pPr algn="l">
              <a:defRPr sz="1800">
                <a:solidFill>
                  <a:schemeClr val="bg1"/>
                </a:solidFill>
                <a:latin typeface="+mn-lt"/>
              </a:defRPr>
            </a:lvl1pPr>
          </a:lstStyle>
          <a:p>
            <a:r>
              <a:rPr lang="en-US" dirty="0" smtClean="0"/>
              <a:t>Name of the chapter</a:t>
            </a:r>
            <a:endParaRPr lang="en-US" dirty="0"/>
          </a:p>
        </p:txBody>
      </p:sp>
      <p:sp>
        <p:nvSpPr>
          <p:cNvPr id="13" name="Slide Number Placeholder 5"/>
          <p:cNvSpPr txBox="1">
            <a:spLocks/>
          </p:cNvSpPr>
          <p:nvPr userDrawn="1"/>
        </p:nvSpPr>
        <p:spPr>
          <a:xfrm>
            <a:off x="6553200" y="63246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B4606E-EBF0-41FC-AFBD-463BD9449987}" type="slidenum">
              <a:rPr lang="en-US" smtClean="0">
                <a:solidFill>
                  <a:srgbClr val="3F3F3F">
                    <a:tint val="75000"/>
                  </a:srgbClr>
                </a:solidFill>
              </a:rPr>
              <a:pPr/>
              <a:t>‹#›</a:t>
            </a:fld>
            <a:endParaRPr lang="en-US" dirty="0">
              <a:solidFill>
                <a:srgbClr val="3F3F3F">
                  <a:tint val="75000"/>
                </a:srgbClr>
              </a:solidFill>
            </a:endParaRPr>
          </a:p>
        </p:txBody>
      </p:sp>
      <p:cxnSp>
        <p:nvCxnSpPr>
          <p:cNvPr id="14" name="Straight Connector 13"/>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90263" y="6597352"/>
            <a:ext cx="9338121" cy="0"/>
          </a:xfrm>
          <a:prstGeom prst="line">
            <a:avLst/>
          </a:prstGeom>
          <a:ln w="3810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16" name="Picture 15" descr="New_UNITAR_Vertical_Logo_Simple_Pantone279C-01.jpg"/>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spTree>
    <p:extLst>
      <p:ext uri="{BB962C8B-B14F-4D97-AF65-F5344CB8AC3E}">
        <p14:creationId xmlns="" xmlns:p14="http://schemas.microsoft.com/office/powerpoint/2010/main" val="153945344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7" name="Group 6"/>
          <p:cNvGrpSpPr/>
          <p:nvPr userDrawn="1"/>
        </p:nvGrpSpPr>
        <p:grpSpPr>
          <a:xfrm>
            <a:off x="-103856" y="-99389"/>
            <a:ext cx="9377011" cy="720079"/>
            <a:chOff x="-103857" y="-99391"/>
            <a:chExt cx="9377011" cy="720079"/>
          </a:xfrm>
        </p:grpSpPr>
        <p:sp>
          <p:nvSpPr>
            <p:cNvPr id="8" name="Rectangle 7"/>
            <p:cNvSpPr/>
            <p:nvPr/>
          </p:nvSpPr>
          <p:spPr>
            <a:xfrm>
              <a:off x="-103857" y="-99391"/>
              <a:ext cx="9351714" cy="648071"/>
            </a:xfrm>
            <a:prstGeom prst="rect">
              <a:avLst/>
            </a:prstGeom>
            <a:solidFill>
              <a:srgbClr val="3E8E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cxnSp>
          <p:nvCxnSpPr>
            <p:cNvPr id="9" name="Straight Connector 8"/>
            <p:cNvCxnSpPr/>
            <p:nvPr/>
          </p:nvCxnSpPr>
          <p:spPr>
            <a:xfrm>
              <a:off x="-64967" y="620688"/>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10" name="Picture 9" descr="Globe_White.png"/>
            <p:cNvPicPr>
              <a:picLocks noChangeAspect="1"/>
            </p:cNvPicPr>
            <p:nvPr/>
          </p:nvPicPr>
          <p:blipFill rotWithShape="1">
            <a:blip r:embed="rId2" cstate="print">
              <a:alphaModFix amt="29000"/>
              <a:extLst>
                <a:ext uri="{28A0092B-C50C-407E-A947-70E740481C1C}">
                  <a14:useLocalDpi xmlns="" xmlns:a14="http://schemas.microsoft.com/office/drawing/2010/main" val="0"/>
                </a:ext>
              </a:extLst>
            </a:blip>
            <a:srcRect t="26812" b="53685"/>
            <a:stretch/>
          </p:blipFill>
          <p:spPr>
            <a:xfrm>
              <a:off x="5505872" y="-99391"/>
              <a:ext cx="3358468" cy="648072"/>
            </a:xfrm>
            <a:prstGeom prst="rect">
              <a:avLst/>
            </a:prstGeom>
          </p:spPr>
        </p:pic>
      </p:grpSp>
      <p:sp>
        <p:nvSpPr>
          <p:cNvPr id="11" name="Title 1"/>
          <p:cNvSpPr>
            <a:spLocks noGrp="1"/>
          </p:cNvSpPr>
          <p:nvPr>
            <p:ph type="title" hasCustomPrompt="1"/>
          </p:nvPr>
        </p:nvSpPr>
        <p:spPr>
          <a:xfrm>
            <a:off x="457200" y="-59550"/>
            <a:ext cx="4495800" cy="624417"/>
          </a:xfrm>
        </p:spPr>
        <p:txBody>
          <a:bodyPr>
            <a:normAutofit/>
          </a:bodyPr>
          <a:lstStyle>
            <a:lvl1pPr algn="l">
              <a:defRPr sz="1800">
                <a:solidFill>
                  <a:schemeClr val="bg1"/>
                </a:solidFill>
                <a:latin typeface="+mn-lt"/>
              </a:defRPr>
            </a:lvl1pPr>
          </a:lstStyle>
          <a:p>
            <a:r>
              <a:rPr lang="en-US" dirty="0" smtClean="0"/>
              <a:t>Name of the chapter</a:t>
            </a:r>
            <a:endParaRPr lang="en-US" dirty="0"/>
          </a:p>
        </p:txBody>
      </p:sp>
      <p:sp>
        <p:nvSpPr>
          <p:cNvPr id="12" name="Slide Number Placeholder 5"/>
          <p:cNvSpPr>
            <a:spLocks noGrp="1"/>
          </p:cNvSpPr>
          <p:nvPr>
            <p:ph type="sldNum" sz="quarter" idx="12"/>
          </p:nvPr>
        </p:nvSpPr>
        <p:spPr>
          <a:xfrm>
            <a:off x="6553200" y="6324600"/>
            <a:ext cx="2133600" cy="365125"/>
          </a:xfrm>
        </p:spPr>
        <p:txBody>
          <a:bodyPr/>
          <a:lstStyle/>
          <a:p>
            <a:fld id="{54B4606E-EBF0-41FC-AFBD-463BD9449987}" type="slidenum">
              <a:rPr lang="en-US" smtClean="0">
                <a:solidFill>
                  <a:srgbClr val="3F3F3F">
                    <a:tint val="75000"/>
                  </a:srgbClr>
                </a:solidFill>
              </a:rPr>
              <a:pPr/>
              <a:t>‹#›</a:t>
            </a:fld>
            <a:endParaRPr lang="en-US">
              <a:solidFill>
                <a:srgbClr val="3F3F3F">
                  <a:tint val="75000"/>
                </a:srgbClr>
              </a:solidFill>
            </a:endParaRPr>
          </a:p>
        </p:txBody>
      </p:sp>
      <p:cxnSp>
        <p:nvCxnSpPr>
          <p:cNvPr id="13" name="Straight Connector 12"/>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90263" y="6597352"/>
            <a:ext cx="9338121" cy="0"/>
          </a:xfrm>
          <a:prstGeom prst="line">
            <a:avLst/>
          </a:prstGeom>
          <a:ln w="3810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15" name="Picture 14" descr="New_UNITAR_Vertical_Logo_Simple_Pantone279C-01.jpg"/>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spTree>
    <p:extLst>
      <p:ext uri="{BB962C8B-B14F-4D97-AF65-F5344CB8AC3E}">
        <p14:creationId xmlns="" xmlns:p14="http://schemas.microsoft.com/office/powerpoint/2010/main" val="177469645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6" name="Title 1"/>
          <p:cNvSpPr>
            <a:spLocks noGrp="1"/>
          </p:cNvSpPr>
          <p:nvPr>
            <p:ph type="ctrTitle"/>
          </p:nvPr>
        </p:nvSpPr>
        <p:spPr>
          <a:xfrm>
            <a:off x="914400" y="1698069"/>
            <a:ext cx="7772400" cy="578803"/>
          </a:xfrm>
        </p:spPr>
        <p:txBody>
          <a:bodyPr anchor="t">
            <a:normAutofit/>
          </a:bodyPr>
          <a:lstStyle/>
          <a:p>
            <a:pPr algn="l"/>
            <a:r>
              <a:rPr lang="en-US" sz="2400" smtClean="0">
                <a:solidFill>
                  <a:srgbClr val="3E8EDE"/>
                </a:solidFill>
                <a:latin typeface="Arial"/>
                <a:cs typeface="Arial"/>
              </a:rPr>
              <a:t>Click to edit Master title style</a:t>
            </a:r>
            <a:endParaRPr lang="en-US" sz="2400" dirty="0">
              <a:solidFill>
                <a:srgbClr val="3E8EDE"/>
              </a:solidFill>
              <a:latin typeface="Arial"/>
              <a:cs typeface="Arial"/>
            </a:endParaRPr>
          </a:p>
        </p:txBody>
      </p:sp>
      <p:sp>
        <p:nvSpPr>
          <p:cNvPr id="7" name="TextBox 6"/>
          <p:cNvSpPr txBox="1"/>
          <p:nvPr userDrawn="1"/>
        </p:nvSpPr>
        <p:spPr>
          <a:xfrm>
            <a:off x="7072536" y="3951982"/>
            <a:ext cx="1614264" cy="1077218"/>
          </a:xfrm>
          <a:prstGeom prst="rect">
            <a:avLst/>
          </a:prstGeom>
          <a:noFill/>
        </p:spPr>
        <p:txBody>
          <a:bodyPr wrap="square" rtlCol="0">
            <a:spAutoFit/>
          </a:bodyPr>
          <a:lstStyle/>
          <a:p>
            <a:r>
              <a:rPr lang="en-GB" sz="1600" baseline="30000" dirty="0" err="1">
                <a:solidFill>
                  <a:srgbClr val="3E8EDE"/>
                </a:solidFill>
                <a:cs typeface="Arial"/>
              </a:rPr>
              <a:t>Palais</a:t>
            </a:r>
            <a:r>
              <a:rPr lang="en-GB" sz="1600" baseline="30000" dirty="0">
                <a:solidFill>
                  <a:srgbClr val="3E8EDE"/>
                </a:solidFill>
                <a:cs typeface="Arial"/>
              </a:rPr>
              <a:t> des Nations</a:t>
            </a:r>
          </a:p>
          <a:p>
            <a:r>
              <a:rPr lang="en-GB" sz="1600" baseline="30000" dirty="0">
                <a:solidFill>
                  <a:srgbClr val="3E8EDE"/>
                </a:solidFill>
                <a:cs typeface="Arial"/>
              </a:rPr>
              <a:t>1211 Geneva 10</a:t>
            </a:r>
          </a:p>
          <a:p>
            <a:r>
              <a:rPr lang="en-GB" sz="1600" baseline="30000" dirty="0">
                <a:solidFill>
                  <a:srgbClr val="3E8EDE"/>
                </a:solidFill>
                <a:cs typeface="Arial"/>
              </a:rPr>
              <a:t>Switzerland</a:t>
            </a:r>
          </a:p>
          <a:p>
            <a:r>
              <a:rPr lang="en-GB" sz="1600" baseline="30000" dirty="0">
                <a:solidFill>
                  <a:srgbClr val="3E8EDE"/>
                </a:solidFill>
                <a:cs typeface="Arial"/>
              </a:rPr>
              <a:t>T +41 22 917 8400</a:t>
            </a:r>
          </a:p>
          <a:p>
            <a:r>
              <a:rPr lang="en-GB" sz="1600" baseline="30000" dirty="0">
                <a:solidFill>
                  <a:srgbClr val="3E8EDE"/>
                </a:solidFill>
                <a:cs typeface="Arial"/>
              </a:rPr>
              <a:t>F +41 22 917 8047</a:t>
            </a:r>
          </a:p>
          <a:p>
            <a:r>
              <a:rPr lang="en-GB" sz="1600" baseline="30000" dirty="0" err="1" smtClean="0">
                <a:solidFill>
                  <a:srgbClr val="3E8EDE"/>
                </a:solidFill>
                <a:cs typeface="Arial"/>
              </a:rPr>
              <a:t>www.unitar.org</a:t>
            </a:r>
            <a:endParaRPr lang="en-GB" sz="1600" baseline="30000" dirty="0">
              <a:solidFill>
                <a:srgbClr val="3E8EDE"/>
              </a:solidFill>
              <a:cs typeface="Arial"/>
            </a:endParaRPr>
          </a:p>
        </p:txBody>
      </p:sp>
      <p:sp>
        <p:nvSpPr>
          <p:cNvPr id="8" name="TextBox 7"/>
          <p:cNvSpPr txBox="1"/>
          <p:nvPr userDrawn="1"/>
        </p:nvSpPr>
        <p:spPr>
          <a:xfrm>
            <a:off x="938808" y="3886200"/>
            <a:ext cx="5614392" cy="1631216"/>
          </a:xfrm>
          <a:prstGeom prst="rect">
            <a:avLst/>
          </a:prstGeom>
          <a:noFill/>
        </p:spPr>
        <p:txBody>
          <a:bodyPr wrap="square" rtlCol="0">
            <a:spAutoFit/>
          </a:bodyPr>
          <a:lstStyle/>
          <a:p>
            <a:r>
              <a:rPr lang="en-US" sz="1200" dirty="0">
                <a:solidFill>
                  <a:srgbClr val="3E8EDE"/>
                </a:solidFill>
                <a:cs typeface="Arial"/>
              </a:rPr>
              <a:t>United Nations Institute for Training and Research</a:t>
            </a:r>
          </a:p>
          <a:p>
            <a:r>
              <a:rPr lang="en-US" sz="1200" dirty="0" err="1">
                <a:solidFill>
                  <a:srgbClr val="3E8EDE"/>
                </a:solidFill>
                <a:cs typeface="Arial"/>
              </a:rPr>
              <a:t>Institut</a:t>
            </a:r>
            <a:r>
              <a:rPr lang="en-US" sz="1200" dirty="0">
                <a:solidFill>
                  <a:srgbClr val="3E8EDE"/>
                </a:solidFill>
                <a:cs typeface="Arial"/>
              </a:rPr>
              <a:t> des Nations </a:t>
            </a:r>
            <a:r>
              <a:rPr lang="en-US" sz="1200" dirty="0" err="1">
                <a:solidFill>
                  <a:srgbClr val="3E8EDE"/>
                </a:solidFill>
                <a:cs typeface="Arial"/>
              </a:rPr>
              <a:t>Unies</a:t>
            </a:r>
            <a:r>
              <a:rPr lang="en-US" sz="1200" dirty="0">
                <a:solidFill>
                  <a:srgbClr val="3E8EDE"/>
                </a:solidFill>
                <a:cs typeface="Arial"/>
              </a:rPr>
              <a:t> pour la Formation et la </a:t>
            </a:r>
            <a:r>
              <a:rPr lang="en-US" sz="1200" dirty="0" err="1">
                <a:solidFill>
                  <a:srgbClr val="3E8EDE"/>
                </a:solidFill>
                <a:cs typeface="Arial"/>
              </a:rPr>
              <a:t>Recherche</a:t>
            </a:r>
            <a:endParaRPr lang="en-US" sz="1200" dirty="0">
              <a:solidFill>
                <a:srgbClr val="3E8EDE"/>
              </a:solidFill>
              <a:cs typeface="Arial"/>
            </a:endParaRPr>
          </a:p>
          <a:p>
            <a:r>
              <a:rPr lang="en-US" sz="1200" dirty="0" err="1">
                <a:solidFill>
                  <a:srgbClr val="3E8EDE"/>
                </a:solidFill>
                <a:cs typeface="Arial"/>
              </a:rPr>
              <a:t>Instituto</a:t>
            </a:r>
            <a:r>
              <a:rPr lang="en-US" sz="1200" dirty="0">
                <a:solidFill>
                  <a:srgbClr val="3E8EDE"/>
                </a:solidFill>
                <a:cs typeface="Arial"/>
              </a:rPr>
              <a:t> de </a:t>
            </a:r>
            <a:r>
              <a:rPr lang="en-US" sz="1200" dirty="0" err="1">
                <a:solidFill>
                  <a:srgbClr val="3E8EDE"/>
                </a:solidFill>
                <a:cs typeface="Arial"/>
              </a:rPr>
              <a:t>las</a:t>
            </a:r>
            <a:r>
              <a:rPr lang="en-US" sz="1200" dirty="0">
                <a:solidFill>
                  <a:srgbClr val="3E8EDE"/>
                </a:solidFill>
                <a:cs typeface="Arial"/>
              </a:rPr>
              <a:t> </a:t>
            </a:r>
            <a:r>
              <a:rPr lang="en-US" sz="1200" dirty="0" err="1">
                <a:solidFill>
                  <a:srgbClr val="3E8EDE"/>
                </a:solidFill>
                <a:cs typeface="Arial"/>
              </a:rPr>
              <a:t>Naciones</a:t>
            </a:r>
            <a:r>
              <a:rPr lang="en-US" sz="1200" dirty="0">
                <a:solidFill>
                  <a:srgbClr val="3E8EDE"/>
                </a:solidFill>
                <a:cs typeface="Arial"/>
              </a:rPr>
              <a:t> </a:t>
            </a:r>
            <a:r>
              <a:rPr lang="en-US" sz="1200" dirty="0" err="1">
                <a:solidFill>
                  <a:srgbClr val="3E8EDE"/>
                </a:solidFill>
                <a:cs typeface="Arial"/>
              </a:rPr>
              <a:t>Unidas</a:t>
            </a:r>
            <a:r>
              <a:rPr lang="en-US" sz="1200" dirty="0">
                <a:solidFill>
                  <a:srgbClr val="3E8EDE"/>
                </a:solidFill>
                <a:cs typeface="Arial"/>
              </a:rPr>
              <a:t> </a:t>
            </a:r>
            <a:r>
              <a:rPr lang="en-US" sz="1200" dirty="0" err="1">
                <a:solidFill>
                  <a:srgbClr val="3E8EDE"/>
                </a:solidFill>
                <a:cs typeface="Arial"/>
              </a:rPr>
              <a:t>para</a:t>
            </a:r>
            <a:r>
              <a:rPr lang="en-US" sz="1200" dirty="0">
                <a:solidFill>
                  <a:srgbClr val="3E8EDE"/>
                </a:solidFill>
                <a:cs typeface="Arial"/>
              </a:rPr>
              <a:t> </a:t>
            </a:r>
            <a:r>
              <a:rPr lang="en-US" sz="1200" dirty="0" err="1">
                <a:solidFill>
                  <a:srgbClr val="3E8EDE"/>
                </a:solidFill>
                <a:cs typeface="Arial"/>
              </a:rPr>
              <a:t>Formación</a:t>
            </a:r>
            <a:r>
              <a:rPr lang="en-US" sz="1200" dirty="0">
                <a:solidFill>
                  <a:srgbClr val="3E8EDE"/>
                </a:solidFill>
                <a:cs typeface="Arial"/>
              </a:rPr>
              <a:t> </a:t>
            </a:r>
            <a:r>
              <a:rPr lang="en-US" sz="1200" dirty="0" err="1">
                <a:solidFill>
                  <a:srgbClr val="3E8EDE"/>
                </a:solidFill>
                <a:cs typeface="Arial"/>
              </a:rPr>
              <a:t>Profesional</a:t>
            </a:r>
            <a:r>
              <a:rPr lang="en-US" sz="1200" dirty="0">
                <a:solidFill>
                  <a:srgbClr val="3E8EDE"/>
                </a:solidFill>
                <a:cs typeface="Arial"/>
              </a:rPr>
              <a:t> e </a:t>
            </a:r>
            <a:r>
              <a:rPr lang="en-US" sz="1200" dirty="0" err="1">
                <a:solidFill>
                  <a:srgbClr val="3E8EDE"/>
                </a:solidFill>
                <a:cs typeface="Arial"/>
              </a:rPr>
              <a:t>Investigaciones</a:t>
            </a:r>
            <a:endParaRPr lang="en-US" sz="1200" dirty="0">
              <a:solidFill>
                <a:srgbClr val="3E8EDE"/>
              </a:solidFill>
              <a:cs typeface="Arial"/>
            </a:endParaRPr>
          </a:p>
          <a:p>
            <a:r>
              <a:rPr lang="en-US" sz="1200" dirty="0" err="1">
                <a:solidFill>
                  <a:srgbClr val="3E8EDE"/>
                </a:solidFill>
                <a:cs typeface="Arial"/>
              </a:rPr>
              <a:t>Учебньıй</a:t>
            </a:r>
            <a:r>
              <a:rPr lang="en-US" sz="1200" dirty="0">
                <a:solidFill>
                  <a:srgbClr val="3E8EDE"/>
                </a:solidFill>
                <a:cs typeface="Arial"/>
              </a:rPr>
              <a:t> </a:t>
            </a:r>
            <a:r>
              <a:rPr lang="en-US" sz="1200" dirty="0" err="1">
                <a:solidFill>
                  <a:srgbClr val="3E8EDE"/>
                </a:solidFill>
                <a:cs typeface="Arial"/>
              </a:rPr>
              <a:t>и</a:t>
            </a:r>
            <a:r>
              <a:rPr lang="en-US" sz="1200" dirty="0">
                <a:solidFill>
                  <a:srgbClr val="3E8EDE"/>
                </a:solidFill>
                <a:cs typeface="Arial"/>
              </a:rPr>
              <a:t> </a:t>
            </a:r>
            <a:r>
              <a:rPr lang="en-US" sz="1200" dirty="0" err="1">
                <a:solidFill>
                  <a:srgbClr val="3E8EDE"/>
                </a:solidFill>
                <a:cs typeface="Arial"/>
              </a:rPr>
              <a:t>научно-исследовательский</a:t>
            </a:r>
            <a:r>
              <a:rPr lang="en-US" sz="1200" dirty="0">
                <a:solidFill>
                  <a:srgbClr val="3E8EDE"/>
                </a:solidFill>
                <a:cs typeface="Arial"/>
              </a:rPr>
              <a:t> </a:t>
            </a:r>
            <a:r>
              <a:rPr lang="en-US" sz="1200" dirty="0" err="1">
                <a:solidFill>
                  <a:srgbClr val="3E8EDE"/>
                </a:solidFill>
                <a:cs typeface="Arial"/>
              </a:rPr>
              <a:t>институт</a:t>
            </a:r>
            <a:endParaRPr lang="en-US" sz="1200" dirty="0">
              <a:solidFill>
                <a:srgbClr val="3E8EDE"/>
              </a:solidFill>
              <a:cs typeface="Arial"/>
            </a:endParaRPr>
          </a:p>
          <a:p>
            <a:r>
              <a:rPr lang="en-US" sz="1200" dirty="0" err="1">
                <a:solidFill>
                  <a:srgbClr val="3E8EDE"/>
                </a:solidFill>
                <a:cs typeface="Arial"/>
              </a:rPr>
              <a:t>Организации</a:t>
            </a:r>
            <a:r>
              <a:rPr lang="en-US" sz="1200" dirty="0">
                <a:solidFill>
                  <a:srgbClr val="3E8EDE"/>
                </a:solidFill>
                <a:cs typeface="Arial"/>
              </a:rPr>
              <a:t> </a:t>
            </a:r>
            <a:r>
              <a:rPr lang="en-US" sz="1200" dirty="0" err="1">
                <a:solidFill>
                  <a:srgbClr val="3E8EDE"/>
                </a:solidFill>
                <a:cs typeface="Arial"/>
              </a:rPr>
              <a:t>Объединенньıх</a:t>
            </a:r>
            <a:r>
              <a:rPr lang="en-US" sz="1200" dirty="0">
                <a:solidFill>
                  <a:srgbClr val="3E8EDE"/>
                </a:solidFill>
                <a:cs typeface="Arial"/>
              </a:rPr>
              <a:t> </a:t>
            </a:r>
            <a:r>
              <a:rPr lang="en-US" sz="1200" dirty="0" err="1" smtClean="0">
                <a:solidFill>
                  <a:srgbClr val="3E8EDE"/>
                </a:solidFill>
                <a:cs typeface="Arial"/>
              </a:rPr>
              <a:t>Наций</a:t>
            </a:r>
            <a:endParaRPr lang="en-US" sz="1200" dirty="0" smtClean="0">
              <a:solidFill>
                <a:srgbClr val="3E8EDE"/>
              </a:solidFill>
              <a:cs typeface="Arial"/>
            </a:endParaRPr>
          </a:p>
          <a:p>
            <a:pPr rtl="1">
              <a:defRPr/>
            </a:pPr>
            <a:r>
              <a:rPr lang="ar-LB" sz="1600" dirty="0" smtClean="0">
                <a:solidFill>
                  <a:srgbClr val="3E8EDE"/>
                </a:solidFill>
              </a:rPr>
              <a:t>معهد الأمم المتحدة للتدريب والبحث</a:t>
            </a:r>
            <a:endParaRPr lang="en-US" sz="1600" dirty="0" smtClean="0">
              <a:solidFill>
                <a:srgbClr val="3E8EDE"/>
              </a:solidFill>
            </a:endParaRPr>
          </a:p>
          <a:p>
            <a:pPr rtl="1">
              <a:defRPr/>
            </a:pPr>
            <a:r>
              <a:rPr lang="zh-CN" altLang="en-US" sz="1200" dirty="0" smtClean="0">
                <a:solidFill>
                  <a:srgbClr val="3E8EDE"/>
                </a:solidFill>
                <a:latin typeface="Microsoft JhengHei" panose="020B0604030504040204" pitchFamily="34" charset="-120"/>
                <a:ea typeface="Microsoft JhengHei" panose="020B0604030504040204" pitchFamily="34" charset="-120"/>
              </a:rPr>
              <a:t>联合国训练研究所</a:t>
            </a:r>
            <a:endParaRPr lang="en-US" sz="1200" dirty="0" smtClean="0">
              <a:solidFill>
                <a:srgbClr val="3E8EDE"/>
              </a:solidFill>
              <a:latin typeface="Microsoft JhengHei" panose="020B0604030504040204" pitchFamily="34" charset="-120"/>
              <a:ea typeface="Microsoft JhengHei" panose="020B0604030504040204" pitchFamily="34" charset="-120"/>
            </a:endParaRPr>
          </a:p>
          <a:p>
            <a:endParaRPr lang="en-US" sz="1200" dirty="0">
              <a:solidFill>
                <a:srgbClr val="3E8EDE"/>
              </a:solidFill>
              <a:cs typeface="Arial"/>
            </a:endParaRPr>
          </a:p>
        </p:txBody>
      </p:sp>
      <p:sp>
        <p:nvSpPr>
          <p:cNvPr id="5" name="Slide Number Placeholder 4"/>
          <p:cNvSpPr>
            <a:spLocks noGrp="1"/>
          </p:cNvSpPr>
          <p:nvPr>
            <p:ph type="sldNum" sz="quarter" idx="12"/>
          </p:nvPr>
        </p:nvSpPr>
        <p:spPr/>
        <p:txBody>
          <a:bodyPr/>
          <a:lstStyle/>
          <a:p>
            <a:fld id="{54B4606E-EBF0-41FC-AFBD-463BD9449987}" type="slidenum">
              <a:rPr lang="en-US" smtClean="0">
                <a:solidFill>
                  <a:srgbClr val="3F3F3F">
                    <a:tint val="75000"/>
                  </a:srgbClr>
                </a:solidFill>
              </a:rPr>
              <a:pPr/>
              <a:t>‹#›</a:t>
            </a:fld>
            <a:endParaRPr lang="en-US">
              <a:solidFill>
                <a:srgbClr val="3F3F3F">
                  <a:tint val="75000"/>
                </a:srgbClr>
              </a:solidFill>
            </a:endParaRPr>
          </a:p>
        </p:txBody>
      </p:sp>
      <p:cxnSp>
        <p:nvCxnSpPr>
          <p:cNvPr id="13" name="Straight Connector 12"/>
          <p:cNvCxnSpPr/>
          <p:nvPr userDrawn="1"/>
        </p:nvCxnSpPr>
        <p:spPr>
          <a:xfrm>
            <a:off x="-90264" y="548680"/>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userDrawn="1"/>
        </p:nvSpPr>
        <p:spPr>
          <a:xfrm flipV="1">
            <a:off x="-187478" y="5381104"/>
            <a:ext cx="9539920" cy="1600109"/>
          </a:xfrm>
          <a:prstGeom prst="rect">
            <a:avLst/>
          </a:prstGeom>
          <a:solidFill>
            <a:srgbClr val="3E8EDE"/>
          </a:solidFill>
          <a:ln>
            <a:solidFill>
              <a:srgbClr val="3E8ED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nvGrpSpPr>
          <p:cNvPr id="15" name="Group 14"/>
          <p:cNvGrpSpPr/>
          <p:nvPr userDrawn="1"/>
        </p:nvGrpSpPr>
        <p:grpSpPr>
          <a:xfrm>
            <a:off x="-173335" y="5390662"/>
            <a:ext cx="9490670" cy="534196"/>
            <a:chOff x="-338573" y="6237312"/>
            <a:chExt cx="9821147" cy="534196"/>
          </a:xfrm>
          <a:solidFill>
            <a:schemeClr val="bg1"/>
          </a:solidFill>
        </p:grpSpPr>
        <p:grpSp>
          <p:nvGrpSpPr>
            <p:cNvPr id="16" name="Group 15"/>
            <p:cNvGrpSpPr/>
            <p:nvPr/>
          </p:nvGrpSpPr>
          <p:grpSpPr>
            <a:xfrm>
              <a:off x="-338573" y="6237312"/>
              <a:ext cx="9821147" cy="45719"/>
              <a:chOff x="-123700" y="-243408"/>
              <a:chExt cx="9821147" cy="45719"/>
            </a:xfrm>
            <a:grpFill/>
          </p:grpSpPr>
          <p:sp>
            <p:nvSpPr>
              <p:cNvPr id="983" name="Oval 982"/>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4" name="Oval 983"/>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5" name="Oval 984"/>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6" name="Oval 985"/>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7" name="Oval 986"/>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8" name="Oval 987"/>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9" name="Oval 988"/>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0" name="Oval 989"/>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1" name="Oval 990"/>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2" name="Oval 991"/>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3" name="Oval 992"/>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4" name="Oval 993"/>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5" name="Oval 994"/>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6" name="Oval 995"/>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7" name="Oval 996"/>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8" name="Oval 997"/>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9" name="Oval 998"/>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0" name="Oval 999"/>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1" name="Oval 1000"/>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2" name="Oval 1001"/>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3" name="Oval 1002"/>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4" name="Oval 1003"/>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5" name="Oval 1004"/>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6" name="Oval 1005"/>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7" name="Oval 1006"/>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8" name="Oval 1007"/>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9" name="Oval 1008"/>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0" name="Oval 1009"/>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1" name="Oval 1010"/>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2" name="Oval 1011"/>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3" name="Oval 1012"/>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4" name="Oval 1013"/>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5" name="Oval 1014"/>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6" name="Oval 1015"/>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7" name="Oval 1016"/>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8" name="Oval 1017"/>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9" name="Oval 1018"/>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0" name="Oval 1019"/>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1" name="Oval 1020"/>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2" name="Oval 1021"/>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3" name="Oval 1022"/>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4" name="Oval 1023"/>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5" name="Oval 1024"/>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6" name="Oval 1025"/>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7" name="Oval 1026"/>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8" name="Oval 1027"/>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9" name="Oval 1028"/>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0" name="Oval 1029"/>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1" name="Oval 1030"/>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2" name="Oval 1031"/>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3" name="Oval 1032"/>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4" name="Oval 1033"/>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5" name="Oval 1034"/>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6" name="Oval 1035"/>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7" name="Oval 1036"/>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8" name="Oval 1037"/>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9" name="Oval 1038"/>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0" name="Oval 1039"/>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1" name="Oval 1040"/>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2" name="Oval 1041"/>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3" name="Oval 1042"/>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4" name="Oval 1043"/>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5" name="Oval 1044"/>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6" name="Oval 1045"/>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7" name="Oval 1046"/>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8" name="Oval 1047"/>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9" name="Oval 1048"/>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0" name="Oval 1049"/>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1" name="Oval 1050"/>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2" name="Oval 1051"/>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3" name="Oval 1052"/>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4" name="Oval 1053"/>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5" name="Oval 1054"/>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6" name="Oval 1055"/>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7" name="Oval 1056"/>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8" name="Oval 1057"/>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9" name="Oval 1058"/>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0" name="Oval 1059"/>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1" name="Oval 1060"/>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2" name="Oval 1061"/>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3" name="Oval 1062"/>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4" name="Oval 1063"/>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5" name="Oval 1064"/>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6" name="Oval 1065"/>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7" name="Oval 1066"/>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8" name="Oval 1067"/>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9" name="Oval 1068"/>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0" name="Oval 1069"/>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1" name="Oval 1070"/>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2" name="Oval 1071"/>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3" name="Oval 1072"/>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4" name="Oval 1073"/>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5" name="Oval 1074"/>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6" name="Oval 1075"/>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7" name="Oval 1076"/>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8" name="Oval 1077"/>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9" name="Oval 1078"/>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0" name="Oval 1079"/>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1" name="Oval 1080"/>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2" name="Oval 1081"/>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3" name="Oval 1082"/>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4" name="Oval 1083"/>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5" name="Oval 1084"/>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6" name="Oval 1085"/>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7" name="Oval 1086"/>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8" name="Oval 1087"/>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9" name="Oval 1088"/>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0" name="Oval 1089"/>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1" name="Oval 1090"/>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2" name="Oval 1091"/>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3" name="Oval 1092"/>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4" name="Oval 1093"/>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5" name="Oval 1094"/>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6" name="Oval 1095"/>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7" name="Oval 1096"/>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8" name="Oval 1097"/>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9" name="Oval 1098"/>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0" name="Oval 1099"/>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1" name="Oval 1100"/>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2" name="Oval 1101"/>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3" name="Oval 1102"/>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4" name="Oval 1103"/>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5" name="Oval 1104"/>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6" name="Oval 1105"/>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7" name="Oval 1106"/>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8" name="Oval 1107"/>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9" name="Oval 1108"/>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0" name="Oval 1109"/>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1" name="Oval 1110"/>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2" name="Oval 1111"/>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3" name="Oval 1112"/>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4" name="Oval 1113"/>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5" name="Oval 1114"/>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6" name="Oval 1115"/>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7" name="Oval 1116"/>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8" name="Oval 1117"/>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9" name="Oval 1118"/>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7" name="Group 16"/>
            <p:cNvGrpSpPr/>
            <p:nvPr/>
          </p:nvGrpSpPr>
          <p:grpSpPr>
            <a:xfrm>
              <a:off x="-338573" y="6307094"/>
              <a:ext cx="9821147" cy="45719"/>
              <a:chOff x="-123700" y="-243408"/>
              <a:chExt cx="9821147" cy="45719"/>
            </a:xfrm>
            <a:grpFill/>
          </p:grpSpPr>
          <p:sp>
            <p:nvSpPr>
              <p:cNvPr id="846" name="Oval 845"/>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7" name="Oval 846"/>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8" name="Oval 847"/>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9" name="Oval 848"/>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0" name="Oval 849"/>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1" name="Oval 850"/>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2" name="Oval 851"/>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3" name="Oval 852"/>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4" name="Oval 853"/>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5" name="Oval 854"/>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6" name="Oval 855"/>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7" name="Oval 856"/>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8" name="Oval 857"/>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9" name="Oval 858"/>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0" name="Oval 859"/>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1" name="Oval 860"/>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2" name="Oval 861"/>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3" name="Oval 862"/>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4" name="Oval 863"/>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5" name="Oval 864"/>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6" name="Oval 865"/>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7" name="Oval 866"/>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8" name="Oval 867"/>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9" name="Oval 868"/>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0" name="Oval 869"/>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1" name="Oval 870"/>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2" name="Oval 871"/>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3" name="Oval 872"/>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4" name="Oval 873"/>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5" name="Oval 874"/>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6" name="Oval 875"/>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7" name="Oval 876"/>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8" name="Oval 877"/>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9" name="Oval 878"/>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0" name="Oval 879"/>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1" name="Oval 880"/>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2" name="Oval 881"/>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3" name="Oval 882"/>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4" name="Oval 883"/>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5" name="Oval 884"/>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6" name="Oval 885"/>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7" name="Oval 886"/>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8" name="Oval 887"/>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9" name="Oval 888"/>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0" name="Oval 889"/>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1" name="Oval 890"/>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2" name="Oval 891"/>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3" name="Oval 892"/>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4" name="Oval 893"/>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5" name="Oval 894"/>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6" name="Oval 895"/>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7" name="Oval 896"/>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8" name="Oval 897"/>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9" name="Oval 898"/>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0" name="Oval 899"/>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1" name="Oval 900"/>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2" name="Oval 901"/>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3" name="Oval 902"/>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4" name="Oval 903"/>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5" name="Oval 904"/>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6" name="Oval 905"/>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7" name="Oval 906"/>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8" name="Oval 907"/>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9" name="Oval 908"/>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0" name="Oval 909"/>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1" name="Oval 910"/>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2" name="Oval 911"/>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3" name="Oval 912"/>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4" name="Oval 913"/>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5" name="Oval 914"/>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6" name="Oval 915"/>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7" name="Oval 916"/>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8" name="Oval 917"/>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9" name="Oval 918"/>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0" name="Oval 919"/>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1" name="Oval 920"/>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2" name="Oval 921"/>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3" name="Oval 922"/>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4" name="Oval 923"/>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5" name="Oval 924"/>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6" name="Oval 925"/>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7" name="Oval 926"/>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8" name="Oval 927"/>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9" name="Oval 928"/>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0" name="Oval 929"/>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1" name="Oval 930"/>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2" name="Oval 931"/>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3" name="Oval 932"/>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4" name="Oval 933"/>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5" name="Oval 934"/>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6" name="Oval 935"/>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7" name="Oval 936"/>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8" name="Oval 937"/>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9" name="Oval 938"/>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0" name="Oval 939"/>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1" name="Oval 940"/>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2" name="Oval 941"/>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3" name="Oval 942"/>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4" name="Oval 943"/>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5" name="Oval 944"/>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6" name="Oval 945"/>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7" name="Oval 946"/>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8" name="Oval 947"/>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9" name="Oval 948"/>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0" name="Oval 949"/>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1" name="Oval 950"/>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2" name="Oval 951"/>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3" name="Oval 952"/>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4" name="Oval 953"/>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5" name="Oval 954"/>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6" name="Oval 955"/>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7" name="Oval 956"/>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8" name="Oval 957"/>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9" name="Oval 958"/>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0" name="Oval 959"/>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1" name="Oval 960"/>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2" name="Oval 961"/>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3" name="Oval 962"/>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4" name="Oval 963"/>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5" name="Oval 964"/>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6" name="Oval 965"/>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7" name="Oval 966"/>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8" name="Oval 967"/>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9" name="Oval 968"/>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0" name="Oval 969"/>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1" name="Oval 970"/>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2" name="Oval 971"/>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3" name="Oval 972"/>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4" name="Oval 973"/>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5" name="Oval 974"/>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6" name="Oval 975"/>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7" name="Oval 976"/>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8" name="Oval 977"/>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9" name="Oval 978"/>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0" name="Oval 979"/>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1" name="Oval 980"/>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2" name="Oval 981"/>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8" name="Group 17"/>
            <p:cNvGrpSpPr/>
            <p:nvPr/>
          </p:nvGrpSpPr>
          <p:grpSpPr>
            <a:xfrm>
              <a:off x="-338573" y="6376876"/>
              <a:ext cx="9821147" cy="45719"/>
              <a:chOff x="-123700" y="-243408"/>
              <a:chExt cx="9821147" cy="45719"/>
            </a:xfrm>
            <a:grpFill/>
          </p:grpSpPr>
          <p:sp>
            <p:nvSpPr>
              <p:cNvPr id="709" name="Oval 708"/>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0" name="Oval 709"/>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1" name="Oval 710"/>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2" name="Oval 711"/>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3" name="Oval 712"/>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4" name="Oval 713"/>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5" name="Oval 714"/>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6" name="Oval 715"/>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7" name="Oval 716"/>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8" name="Oval 717"/>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9" name="Oval 718"/>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0" name="Oval 719"/>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1" name="Oval 720"/>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2" name="Oval 721"/>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3" name="Oval 722"/>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4" name="Oval 723"/>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5" name="Oval 724"/>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6" name="Oval 725"/>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7" name="Oval 726"/>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8" name="Oval 727"/>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9" name="Oval 728"/>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0" name="Oval 729"/>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1" name="Oval 730"/>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2" name="Oval 731"/>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3" name="Oval 732"/>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4" name="Oval 733"/>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5" name="Oval 734"/>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6" name="Oval 735"/>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7" name="Oval 736"/>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8" name="Oval 737"/>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9" name="Oval 738"/>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0" name="Oval 739"/>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1" name="Oval 740"/>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2" name="Oval 741"/>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3" name="Oval 742"/>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4" name="Oval 743"/>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5" name="Oval 744"/>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6" name="Oval 745"/>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7" name="Oval 746"/>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8" name="Oval 747"/>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9" name="Oval 748"/>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0" name="Oval 749"/>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1" name="Oval 750"/>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2" name="Oval 751"/>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3" name="Oval 752"/>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4" name="Oval 753"/>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5" name="Oval 754"/>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6" name="Oval 755"/>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7" name="Oval 756"/>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8" name="Oval 757"/>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9" name="Oval 758"/>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0" name="Oval 759"/>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1" name="Oval 760"/>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2" name="Oval 761"/>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3" name="Oval 762"/>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4" name="Oval 763"/>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5" name="Oval 764"/>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6" name="Oval 765"/>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7" name="Oval 766"/>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8" name="Oval 767"/>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9" name="Oval 768"/>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0" name="Oval 769"/>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1" name="Oval 770"/>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2" name="Oval 771"/>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3" name="Oval 772"/>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4" name="Oval 773"/>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5" name="Oval 774"/>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6" name="Oval 775"/>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7" name="Oval 776"/>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8" name="Oval 777"/>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9" name="Oval 778"/>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0" name="Oval 779"/>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1" name="Oval 780"/>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2" name="Oval 781"/>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3" name="Oval 782"/>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4" name="Oval 783"/>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5" name="Oval 784"/>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6" name="Oval 785"/>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7" name="Oval 786"/>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8" name="Oval 787"/>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9" name="Oval 788"/>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0" name="Oval 789"/>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1" name="Oval 790"/>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2" name="Oval 791"/>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3" name="Oval 792"/>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4" name="Oval 793"/>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5" name="Oval 794"/>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6" name="Oval 795"/>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7" name="Oval 796"/>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8" name="Oval 797"/>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9" name="Oval 798"/>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0" name="Oval 799"/>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1" name="Oval 800"/>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2" name="Oval 801"/>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3" name="Oval 802"/>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4" name="Oval 803"/>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5" name="Oval 804"/>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6" name="Oval 805"/>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7" name="Oval 806"/>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8" name="Oval 807"/>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9" name="Oval 808"/>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0" name="Oval 809"/>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1" name="Oval 810"/>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2" name="Oval 811"/>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3" name="Oval 812"/>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4" name="Oval 813"/>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5" name="Oval 814"/>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6" name="Oval 815"/>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7" name="Oval 816"/>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8" name="Oval 817"/>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9" name="Oval 818"/>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0" name="Oval 819"/>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1" name="Oval 820"/>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2" name="Oval 821"/>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3" name="Oval 822"/>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4" name="Oval 823"/>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5" name="Oval 824"/>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6" name="Oval 825"/>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7" name="Oval 826"/>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8" name="Oval 827"/>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9" name="Oval 828"/>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0" name="Oval 829"/>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1" name="Oval 830"/>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2" name="Oval 831"/>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3" name="Oval 832"/>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4" name="Oval 833"/>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5" name="Oval 834"/>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6" name="Oval 835"/>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7" name="Oval 836"/>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8" name="Oval 837"/>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9" name="Oval 838"/>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0" name="Oval 839"/>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1" name="Oval 840"/>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2" name="Oval 841"/>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3" name="Oval 842"/>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4" name="Oval 843"/>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5" name="Oval 844"/>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9" name="Group 18"/>
            <p:cNvGrpSpPr/>
            <p:nvPr/>
          </p:nvGrpSpPr>
          <p:grpSpPr>
            <a:xfrm>
              <a:off x="-338573" y="6446658"/>
              <a:ext cx="9821147" cy="45719"/>
              <a:chOff x="-123700" y="-243408"/>
              <a:chExt cx="9821147" cy="45719"/>
            </a:xfrm>
            <a:grpFill/>
          </p:grpSpPr>
          <p:sp>
            <p:nvSpPr>
              <p:cNvPr id="572" name="Oval 571"/>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3" name="Oval 572"/>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4" name="Oval 573"/>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5" name="Oval 574"/>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6" name="Oval 575"/>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7" name="Oval 576"/>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8" name="Oval 577"/>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9" name="Oval 578"/>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0" name="Oval 579"/>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1" name="Oval 580"/>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2" name="Oval 581"/>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3" name="Oval 582"/>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4" name="Oval 583"/>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5" name="Oval 584"/>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6" name="Oval 585"/>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7" name="Oval 586"/>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8" name="Oval 587"/>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9" name="Oval 588"/>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0" name="Oval 589"/>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1" name="Oval 590"/>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2" name="Oval 591"/>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3" name="Oval 592"/>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4" name="Oval 593"/>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5" name="Oval 594"/>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6" name="Oval 595"/>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7" name="Oval 596"/>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8" name="Oval 597"/>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9" name="Oval 598"/>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0" name="Oval 599"/>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1" name="Oval 600"/>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2" name="Oval 601"/>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3" name="Oval 602"/>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4" name="Oval 603"/>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5" name="Oval 604"/>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6" name="Oval 605"/>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7" name="Oval 606"/>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8" name="Oval 607"/>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9" name="Oval 608"/>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0" name="Oval 609"/>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1" name="Oval 610"/>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2" name="Oval 611"/>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3" name="Oval 612"/>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4" name="Oval 613"/>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5" name="Oval 614"/>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6" name="Oval 615"/>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7" name="Oval 616"/>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8" name="Oval 617"/>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9" name="Oval 618"/>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0" name="Oval 619"/>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1" name="Oval 620"/>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2" name="Oval 621"/>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3" name="Oval 622"/>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4" name="Oval 623"/>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5" name="Oval 624"/>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6" name="Oval 625"/>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7" name="Oval 626"/>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8" name="Oval 627"/>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9" name="Oval 628"/>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0" name="Oval 629"/>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1" name="Oval 630"/>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2" name="Oval 631"/>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3" name="Oval 632"/>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4" name="Oval 633"/>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5" name="Oval 634"/>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6" name="Oval 635"/>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7" name="Oval 636"/>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8" name="Oval 637"/>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9" name="Oval 638"/>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0" name="Oval 639"/>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1" name="Oval 640"/>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2" name="Oval 641"/>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3" name="Oval 642"/>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4" name="Oval 643"/>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5" name="Oval 644"/>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6" name="Oval 645"/>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7" name="Oval 646"/>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8" name="Oval 647"/>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9" name="Oval 648"/>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0" name="Oval 649"/>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1" name="Oval 650"/>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2" name="Oval 651"/>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3" name="Oval 652"/>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4" name="Oval 653"/>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5" name="Oval 654"/>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6" name="Oval 655"/>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7" name="Oval 656"/>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8" name="Oval 657"/>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9" name="Oval 658"/>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0" name="Oval 659"/>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1" name="Oval 660"/>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2" name="Oval 661"/>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3" name="Oval 662"/>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4" name="Oval 663"/>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5" name="Oval 664"/>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6" name="Oval 665"/>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7" name="Oval 666"/>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8" name="Oval 667"/>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9" name="Oval 668"/>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0" name="Oval 669"/>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1" name="Oval 670"/>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2" name="Oval 671"/>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3" name="Oval 672"/>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4" name="Oval 673"/>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5" name="Oval 674"/>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6" name="Oval 675"/>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7" name="Oval 676"/>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8" name="Oval 677"/>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9" name="Oval 678"/>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0" name="Oval 679"/>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1" name="Oval 680"/>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2" name="Oval 681"/>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3" name="Oval 682"/>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4" name="Oval 683"/>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5" name="Oval 684"/>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6" name="Oval 685"/>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7" name="Oval 686"/>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8" name="Oval 687"/>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9" name="Oval 688"/>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0" name="Oval 689"/>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1" name="Oval 690"/>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2" name="Oval 691"/>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3" name="Oval 692"/>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4" name="Oval 693"/>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5" name="Oval 694"/>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6" name="Oval 695"/>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7" name="Oval 696"/>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8" name="Oval 697"/>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9" name="Oval 698"/>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0" name="Oval 699"/>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1" name="Oval 700"/>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2" name="Oval 701"/>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3" name="Oval 702"/>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4" name="Oval 703"/>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5" name="Oval 704"/>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6" name="Oval 705"/>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7" name="Oval 706"/>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8" name="Oval 707"/>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0" name="Group 19"/>
            <p:cNvGrpSpPr/>
            <p:nvPr/>
          </p:nvGrpSpPr>
          <p:grpSpPr>
            <a:xfrm>
              <a:off x="-338573" y="6516440"/>
              <a:ext cx="9821147" cy="45719"/>
              <a:chOff x="-123700" y="-243408"/>
              <a:chExt cx="9821147" cy="45719"/>
            </a:xfrm>
            <a:grpFill/>
          </p:grpSpPr>
          <p:sp>
            <p:nvSpPr>
              <p:cNvPr id="435" name="Oval 434"/>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6" name="Oval 435"/>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7" name="Oval 436"/>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8" name="Oval 437"/>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9" name="Oval 438"/>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0" name="Oval 439"/>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1" name="Oval 440"/>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2" name="Oval 441"/>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3" name="Oval 442"/>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4" name="Oval 443"/>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5" name="Oval 444"/>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6" name="Oval 445"/>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7" name="Oval 446"/>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8" name="Oval 447"/>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9" name="Oval 448"/>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0" name="Oval 449"/>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1" name="Oval 450"/>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2" name="Oval 451"/>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3" name="Oval 452"/>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4" name="Oval 453"/>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5" name="Oval 454"/>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6" name="Oval 455"/>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7" name="Oval 456"/>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8" name="Oval 457"/>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9" name="Oval 458"/>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0" name="Oval 459"/>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1" name="Oval 460"/>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2" name="Oval 461"/>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3" name="Oval 462"/>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4" name="Oval 463"/>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5" name="Oval 464"/>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6" name="Oval 465"/>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7" name="Oval 466"/>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8" name="Oval 467"/>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9" name="Oval 468"/>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0" name="Oval 469"/>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1" name="Oval 470"/>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2" name="Oval 471"/>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3" name="Oval 472"/>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4" name="Oval 473"/>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5" name="Oval 474"/>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6" name="Oval 475"/>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7" name="Oval 476"/>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8" name="Oval 477"/>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9" name="Oval 478"/>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0" name="Oval 479"/>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1" name="Oval 480"/>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2" name="Oval 481"/>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3" name="Oval 482"/>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4" name="Oval 483"/>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5" name="Oval 484"/>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6" name="Oval 485"/>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7" name="Oval 486"/>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8" name="Oval 487"/>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9" name="Oval 488"/>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0" name="Oval 489"/>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1" name="Oval 490"/>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2" name="Oval 491"/>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3" name="Oval 492"/>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4" name="Oval 493"/>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5" name="Oval 494"/>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6" name="Oval 495"/>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7" name="Oval 496"/>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8" name="Oval 497"/>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9" name="Oval 498"/>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0" name="Oval 499"/>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1" name="Oval 500"/>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2" name="Oval 501"/>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3" name="Oval 502"/>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4" name="Oval 503"/>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5" name="Oval 504"/>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6" name="Oval 505"/>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7" name="Oval 506"/>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8" name="Oval 507"/>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9" name="Oval 508"/>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0" name="Oval 509"/>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1" name="Oval 510"/>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2" name="Oval 511"/>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3" name="Oval 512"/>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4" name="Oval 513"/>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5" name="Oval 514"/>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6" name="Oval 515"/>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7" name="Oval 516"/>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8" name="Oval 517"/>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9" name="Oval 518"/>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0" name="Oval 519"/>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1" name="Oval 520"/>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2" name="Oval 521"/>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3" name="Oval 522"/>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4" name="Oval 523"/>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5" name="Oval 524"/>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6" name="Oval 525"/>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7" name="Oval 526"/>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8" name="Oval 527"/>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9" name="Oval 528"/>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0" name="Oval 529"/>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1" name="Oval 530"/>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2" name="Oval 531"/>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3" name="Oval 532"/>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4" name="Oval 533"/>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5" name="Oval 534"/>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6" name="Oval 535"/>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7" name="Oval 536"/>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8" name="Oval 537"/>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9" name="Oval 538"/>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0" name="Oval 539"/>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1" name="Oval 540"/>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2" name="Oval 541"/>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3" name="Oval 542"/>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4" name="Oval 543"/>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5" name="Oval 544"/>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6" name="Oval 545"/>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7" name="Oval 546"/>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8" name="Oval 547"/>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9" name="Oval 548"/>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0" name="Oval 549"/>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1" name="Oval 550"/>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2" name="Oval 551"/>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3" name="Oval 552"/>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4" name="Oval 553"/>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5" name="Oval 554"/>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6" name="Oval 555"/>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7" name="Oval 556"/>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8" name="Oval 557"/>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9" name="Oval 558"/>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0" name="Oval 559"/>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1" name="Oval 560"/>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2" name="Oval 561"/>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3" name="Oval 562"/>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4" name="Oval 563"/>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5" name="Oval 564"/>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6" name="Oval 565"/>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7" name="Oval 566"/>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8" name="Oval 567"/>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9" name="Oval 568"/>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0" name="Oval 569"/>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1" name="Oval 570"/>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1" name="Group 20"/>
            <p:cNvGrpSpPr/>
            <p:nvPr/>
          </p:nvGrpSpPr>
          <p:grpSpPr>
            <a:xfrm>
              <a:off x="-338573" y="6586222"/>
              <a:ext cx="9821147" cy="45719"/>
              <a:chOff x="-123700" y="-243408"/>
              <a:chExt cx="9821147" cy="45719"/>
            </a:xfrm>
            <a:grpFill/>
          </p:grpSpPr>
          <p:sp>
            <p:nvSpPr>
              <p:cNvPr id="298" name="Oval 297"/>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9" name="Oval 298"/>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0" name="Oval 299"/>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1" name="Oval 300"/>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2" name="Oval 301"/>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3" name="Oval 302"/>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4" name="Oval 303"/>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5" name="Oval 304"/>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6" name="Oval 305"/>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7" name="Oval 306"/>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8" name="Oval 307"/>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9" name="Oval 308"/>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0" name="Oval 309"/>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1" name="Oval 310"/>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2" name="Oval 311"/>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3" name="Oval 312"/>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4" name="Oval 313"/>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5" name="Oval 314"/>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6" name="Oval 315"/>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7" name="Oval 316"/>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8" name="Oval 317"/>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9" name="Oval 318"/>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0" name="Oval 319"/>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1" name="Oval 320"/>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2" name="Oval 321"/>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3" name="Oval 322"/>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4" name="Oval 323"/>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5" name="Oval 324"/>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6" name="Oval 325"/>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7" name="Oval 326"/>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8" name="Oval 327"/>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9" name="Oval 328"/>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0" name="Oval 329"/>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1" name="Oval 330"/>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2" name="Oval 331"/>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3" name="Oval 332"/>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4" name="Oval 333"/>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5" name="Oval 334"/>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6" name="Oval 335"/>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7" name="Oval 336"/>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8" name="Oval 337"/>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9" name="Oval 338"/>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0" name="Oval 339"/>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1" name="Oval 340"/>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2" name="Oval 341"/>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3" name="Oval 342"/>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4" name="Oval 343"/>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5" name="Oval 344"/>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6" name="Oval 345"/>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7" name="Oval 346"/>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8" name="Oval 347"/>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9" name="Oval 348"/>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0" name="Oval 349"/>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1" name="Oval 350"/>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2" name="Oval 351"/>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3" name="Oval 352"/>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4" name="Oval 353"/>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5" name="Oval 354"/>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6" name="Oval 355"/>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7" name="Oval 356"/>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8" name="Oval 357"/>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9" name="Oval 358"/>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0" name="Oval 359"/>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1" name="Oval 360"/>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2" name="Oval 361"/>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3" name="Oval 362"/>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4" name="Oval 363"/>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5" name="Oval 364"/>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6" name="Oval 365"/>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7" name="Oval 366"/>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8" name="Oval 367"/>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9" name="Oval 368"/>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0" name="Oval 369"/>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1" name="Oval 370"/>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2" name="Oval 371"/>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3" name="Oval 372"/>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4" name="Oval 373"/>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5" name="Oval 374"/>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6" name="Oval 375"/>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7" name="Oval 376"/>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8" name="Oval 377"/>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9" name="Oval 378"/>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0" name="Oval 379"/>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1" name="Oval 380"/>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2" name="Oval 381"/>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3" name="Oval 382"/>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4" name="Oval 383"/>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5" name="Oval 384"/>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6" name="Oval 385"/>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7" name="Oval 386"/>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8" name="Oval 387"/>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9" name="Oval 388"/>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0" name="Oval 389"/>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1" name="Oval 390"/>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2" name="Oval 391"/>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3" name="Oval 392"/>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4" name="Oval 393"/>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5" name="Oval 394"/>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6" name="Oval 395"/>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7" name="Oval 396"/>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8" name="Oval 397"/>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9" name="Oval 398"/>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0" name="Oval 399"/>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1" name="Oval 400"/>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2" name="Oval 401"/>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3" name="Oval 402"/>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4" name="Oval 403"/>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5" name="Oval 404"/>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6" name="Oval 405"/>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7" name="Oval 406"/>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8" name="Oval 407"/>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9" name="Oval 408"/>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0" name="Oval 409"/>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1" name="Oval 410"/>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2" name="Oval 411"/>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3" name="Oval 412"/>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4" name="Oval 413"/>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5" name="Oval 414"/>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6" name="Oval 415"/>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7" name="Oval 416"/>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8" name="Oval 417"/>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9" name="Oval 418"/>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0" name="Oval 419"/>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1" name="Oval 420"/>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2" name="Oval 421"/>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3" name="Oval 422"/>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4" name="Oval 423"/>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5" name="Oval 424"/>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6" name="Oval 425"/>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7" name="Oval 426"/>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8" name="Oval 427"/>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9" name="Oval 428"/>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0" name="Oval 429"/>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1" name="Oval 430"/>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2" name="Oval 431"/>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3" name="Oval 432"/>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4" name="Oval 433"/>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2" name="Group 21"/>
            <p:cNvGrpSpPr/>
            <p:nvPr/>
          </p:nvGrpSpPr>
          <p:grpSpPr>
            <a:xfrm>
              <a:off x="-338573" y="6656004"/>
              <a:ext cx="9821147" cy="45719"/>
              <a:chOff x="-123700" y="-243408"/>
              <a:chExt cx="9821147" cy="45719"/>
            </a:xfrm>
            <a:grpFill/>
          </p:grpSpPr>
          <p:sp>
            <p:nvSpPr>
              <p:cNvPr id="161" name="Oval 160"/>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2" name="Oval 161"/>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3" name="Oval 162"/>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4" name="Oval 163"/>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5" name="Oval 164"/>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6" name="Oval 165"/>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7" name="Oval 166"/>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8" name="Oval 167"/>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9" name="Oval 168"/>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0" name="Oval 169"/>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1" name="Oval 170"/>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2" name="Oval 171"/>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3" name="Oval 172"/>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4" name="Oval 173"/>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5" name="Oval 174"/>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6" name="Oval 175"/>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7" name="Oval 176"/>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8" name="Oval 177"/>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9" name="Oval 178"/>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0" name="Oval 179"/>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1" name="Oval 180"/>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2" name="Oval 181"/>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3" name="Oval 182"/>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4" name="Oval 183"/>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5" name="Oval 184"/>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6" name="Oval 185"/>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7" name="Oval 186"/>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8" name="Oval 187"/>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9" name="Oval 188"/>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0" name="Oval 189"/>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1" name="Oval 190"/>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2" name="Oval 191"/>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3" name="Oval 192"/>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4" name="Oval 193"/>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5" name="Oval 194"/>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6" name="Oval 195"/>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7" name="Oval 196"/>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8" name="Oval 197"/>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9" name="Oval 198"/>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0" name="Oval 199"/>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1" name="Oval 200"/>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2" name="Oval 201"/>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3" name="Oval 202"/>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4" name="Oval 203"/>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5" name="Oval 204"/>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6" name="Oval 205"/>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7" name="Oval 206"/>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8" name="Oval 207"/>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9" name="Oval 208"/>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0" name="Oval 209"/>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1" name="Oval 210"/>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2" name="Oval 211"/>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3" name="Oval 212"/>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4" name="Oval 213"/>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5" name="Oval 214"/>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6" name="Oval 215"/>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7" name="Oval 216"/>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8" name="Oval 217"/>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9" name="Oval 218"/>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0" name="Oval 219"/>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1" name="Oval 220"/>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2" name="Oval 221"/>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3" name="Oval 222"/>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4" name="Oval 223"/>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5" name="Oval 224"/>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6" name="Oval 225"/>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7" name="Oval 226"/>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8" name="Oval 227"/>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9" name="Oval 228"/>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0" name="Oval 229"/>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1" name="Oval 230"/>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2" name="Oval 231"/>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3" name="Oval 232"/>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4" name="Oval 233"/>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5" name="Oval 234"/>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6" name="Oval 235"/>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7" name="Oval 236"/>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8" name="Oval 237"/>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9" name="Oval 238"/>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0" name="Oval 239"/>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1" name="Oval 240"/>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2" name="Oval 241"/>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3" name="Oval 242"/>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4" name="Oval 243"/>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5" name="Oval 244"/>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6" name="Oval 245"/>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7" name="Oval 246"/>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8" name="Oval 247"/>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9" name="Oval 248"/>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0" name="Oval 249"/>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1" name="Oval 250"/>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2" name="Oval 251"/>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3" name="Oval 252"/>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4" name="Oval 253"/>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5" name="Oval 254"/>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6" name="Oval 255"/>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7" name="Oval 256"/>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8" name="Oval 257"/>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9" name="Oval 258"/>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0" name="Oval 259"/>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1" name="Oval 260"/>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2" name="Oval 261"/>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3" name="Oval 262"/>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4" name="Oval 263"/>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5" name="Oval 264"/>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6" name="Oval 265"/>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7" name="Oval 266"/>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8" name="Oval 267"/>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9" name="Oval 268"/>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0" name="Oval 269"/>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1" name="Oval 270"/>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2" name="Oval 271"/>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3" name="Oval 272"/>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4" name="Oval 273"/>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5" name="Oval 274"/>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6" name="Oval 275"/>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7" name="Oval 276"/>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8" name="Oval 277"/>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9" name="Oval 278"/>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0" name="Oval 279"/>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1" name="Oval 280"/>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2" name="Oval 281"/>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3" name="Oval 282"/>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4" name="Oval 283"/>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5" name="Oval 284"/>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6" name="Oval 285"/>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7" name="Oval 286"/>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8" name="Oval 287"/>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9" name="Oval 288"/>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0" name="Oval 289"/>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1" name="Oval 290"/>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2" name="Oval 291"/>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3" name="Oval 292"/>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4" name="Oval 293"/>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5" name="Oval 294"/>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6" name="Oval 295"/>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7" name="Oval 296"/>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3" name="Group 22"/>
            <p:cNvGrpSpPr/>
            <p:nvPr/>
          </p:nvGrpSpPr>
          <p:grpSpPr>
            <a:xfrm>
              <a:off x="-338573" y="6725789"/>
              <a:ext cx="9821147" cy="45719"/>
              <a:chOff x="-123700" y="-243408"/>
              <a:chExt cx="9821147" cy="45719"/>
            </a:xfrm>
            <a:grpFill/>
          </p:grpSpPr>
          <p:sp>
            <p:nvSpPr>
              <p:cNvPr id="24" name="Oval 23"/>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 name="Oval 24"/>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 name="Oval 25"/>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 name="Oval 26"/>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 name="Oval 27"/>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 name="Oval 28"/>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 name="Oval 29"/>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 name="Oval 30"/>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 name="Oval 31"/>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Oval 32"/>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 name="Oval 33"/>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 name="Oval 34"/>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 name="Oval 35"/>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 name="Oval 36"/>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 name="Oval 37"/>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 name="Oval 38"/>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 name="Oval 39"/>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 name="Oval 40"/>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Oval 41"/>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 name="Oval 42"/>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 name="Oval 43"/>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 name="Oval 44"/>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 name="Oval 45"/>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 name="Oval 46"/>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 name="Oval 47"/>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 name="Oval 48"/>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 name="Oval 49"/>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 name="Oval 50"/>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 name="Oval 51"/>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 name="Oval 52"/>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 name="Oval 53"/>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 name="Oval 54"/>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 name="Oval 55"/>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 name="Oval 56"/>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 name="Oval 57"/>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 name="Oval 58"/>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 name="Oval 59"/>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 name="Oval 60"/>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 name="Oval 61"/>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 name="Oval 62"/>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 name="Oval 63"/>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 name="Oval 64"/>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 name="Oval 65"/>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 name="Oval 66"/>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 name="Oval 67"/>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 name="Oval 68"/>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 name="Oval 69"/>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 name="Oval 70"/>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 name="Oval 71"/>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 name="Oval 72"/>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 name="Oval 73"/>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 name="Oval 74"/>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 name="Oval 75"/>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 name="Oval 76"/>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 name="Oval 77"/>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 name="Oval 78"/>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 name="Oval 79"/>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 name="Oval 80"/>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 name="Oval 81"/>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 name="Oval 82"/>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 name="Oval 83"/>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 name="Oval 84"/>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 name="Oval 85"/>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 name="Oval 86"/>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 name="Oval 87"/>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 name="Oval 88"/>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 name="Oval 89"/>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 name="Oval 90"/>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 name="Oval 91"/>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 name="Oval 92"/>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 name="Oval 93"/>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 name="Oval 94"/>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 name="Oval 95"/>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 name="Oval 96"/>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 name="Oval 97"/>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 name="Oval 98"/>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 name="Oval 99"/>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 name="Oval 100"/>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 name="Oval 101"/>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 name="Oval 102"/>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 name="Oval 103"/>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 name="Oval 104"/>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 name="Oval 105"/>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 name="Oval 106"/>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 name="Oval 107"/>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 name="Oval 108"/>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 name="Oval 109"/>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 name="Oval 110"/>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2" name="Oval 111"/>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3" name="Oval 112"/>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4" name="Oval 113"/>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5" name="Oval 114"/>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6" name="Oval 115"/>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7" name="Oval 116"/>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8" name="Oval 117"/>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9" name="Oval 118"/>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0" name="Oval 119"/>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1" name="Oval 120"/>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2" name="Oval 121"/>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3" name="Oval 122"/>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4" name="Oval 123"/>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5" name="Oval 124"/>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6" name="Oval 125"/>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7" name="Oval 126"/>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8" name="Oval 127"/>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9" name="Oval 128"/>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0" name="Oval 129"/>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1" name="Oval 130"/>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2" name="Oval 131"/>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3" name="Oval 132"/>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4" name="Oval 133"/>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5" name="Oval 134"/>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6" name="Oval 135"/>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7" name="Oval 136"/>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8" name="Oval 137"/>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9" name="Oval 138"/>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0" name="Oval 139"/>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1" name="Oval 140"/>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2" name="Oval 141"/>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3" name="Oval 142"/>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4" name="Oval 143"/>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5" name="Oval 144"/>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6" name="Oval 145"/>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7" name="Oval 146"/>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8" name="Oval 147"/>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9" name="Oval 148"/>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0" name="Oval 149"/>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1" name="Oval 150"/>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2" name="Oval 151"/>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3" name="Oval 152"/>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4" name="Oval 153"/>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5" name="Oval 154"/>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6" name="Oval 155"/>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7" name="Oval 156"/>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8" name="Oval 157"/>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9" name="Oval 158"/>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0" name="Oval 159"/>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cxnSp>
        <p:nvCxnSpPr>
          <p:cNvPr id="1121" name="Straight Connector 1120"/>
          <p:cNvCxnSpPr/>
          <p:nvPr userDrawn="1"/>
        </p:nvCxnSpPr>
        <p:spPr>
          <a:xfrm>
            <a:off x="-90264" y="1470516"/>
            <a:ext cx="9338121" cy="0"/>
          </a:xfrm>
          <a:prstGeom prst="line">
            <a:avLst/>
          </a:prstGeom>
          <a:ln w="254000" cmpd="sng">
            <a:solidFill>
              <a:srgbClr val="3E8EDE">
                <a:alpha val="80000"/>
              </a:srgbClr>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97960" y="3861048"/>
            <a:ext cx="9515295" cy="0"/>
          </a:xfrm>
          <a:prstGeom prst="line">
            <a:avLst/>
          </a:prstGeom>
          <a:ln w="1905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1120" name="Straight Connector 1119"/>
          <p:cNvCxnSpPr/>
          <p:nvPr userDrawn="1"/>
        </p:nvCxnSpPr>
        <p:spPr>
          <a:xfrm>
            <a:off x="-283633" y="5760967"/>
            <a:ext cx="9711267" cy="0"/>
          </a:xfrm>
          <a:prstGeom prst="line">
            <a:avLst/>
          </a:prstGeom>
          <a:solidFill>
            <a:schemeClr val="bg1"/>
          </a:solidFill>
          <a:ln w="5715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122" name="Picture 1121"/>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76200" y="2676991"/>
            <a:ext cx="3124200" cy="1209209"/>
          </a:xfrm>
          <a:prstGeom prst="rect">
            <a:avLst/>
          </a:prstGeom>
        </p:spPr>
      </p:pic>
    </p:spTree>
    <p:extLst>
      <p:ext uri="{BB962C8B-B14F-4D97-AF65-F5344CB8AC3E}">
        <p14:creationId xmlns="" xmlns:p14="http://schemas.microsoft.com/office/powerpoint/2010/main" val="57810235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3335" y="1340769"/>
            <a:ext cx="9539920" cy="4010795"/>
          </a:xfrm>
          <a:prstGeom prst="rect">
            <a:avLst/>
          </a:prstGeom>
          <a:solidFill>
            <a:schemeClr val="bg1">
              <a:alpha val="8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hasCustomPrompt="1"/>
          </p:nvPr>
        </p:nvSpPr>
        <p:spPr>
          <a:xfrm>
            <a:off x="914400" y="2667001"/>
            <a:ext cx="7772400" cy="1470025"/>
          </a:xfrm>
        </p:spPr>
        <p:txBody>
          <a:bodyPr/>
          <a:lstStyle>
            <a:lvl1pPr algn="l">
              <a:defRPr>
                <a:solidFill>
                  <a:srgbClr val="3E8EDE"/>
                </a:solidFill>
              </a:defRPr>
            </a:lvl1pPr>
          </a:lstStyle>
          <a:p>
            <a:r>
              <a:rPr lang="en-US" dirty="0" smtClean="0"/>
              <a:t>Title of the presentation</a:t>
            </a:r>
            <a:endParaRPr lang="en-US" dirty="0"/>
          </a:p>
        </p:txBody>
      </p:sp>
      <p:sp>
        <p:nvSpPr>
          <p:cNvPr id="3" name="Subtitle 2"/>
          <p:cNvSpPr>
            <a:spLocks noGrp="1"/>
          </p:cNvSpPr>
          <p:nvPr>
            <p:ph type="subTitle" idx="1" hasCustomPrompt="1"/>
          </p:nvPr>
        </p:nvSpPr>
        <p:spPr>
          <a:xfrm>
            <a:off x="914400" y="4876801"/>
            <a:ext cx="6400800" cy="506812"/>
          </a:xfrm>
        </p:spPr>
        <p:txBody>
          <a:bodyPr>
            <a:normAutofit/>
          </a:bodyPr>
          <a:lstStyle>
            <a:lvl1pPr marL="0" indent="0" algn="l">
              <a:buNone/>
              <a:defRPr sz="1800" baseline="0">
                <a:solidFill>
                  <a:srgbClr val="34343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Day / Month / Year </a:t>
            </a:r>
            <a:endParaRPr lang="en-US" dirty="0"/>
          </a:p>
        </p:txBody>
      </p:sp>
      <p:cxnSp>
        <p:nvCxnSpPr>
          <p:cNvPr id="8" name="Straight Connector 7"/>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90263" y="6597352"/>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userDrawn="1"/>
        </p:nvCxnSpPr>
        <p:spPr>
          <a:xfrm>
            <a:off x="-90263" y="548680"/>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nvGrpSpPr>
          <p:cNvPr id="11" name="Group 10"/>
          <p:cNvGrpSpPr/>
          <p:nvPr userDrawn="1"/>
        </p:nvGrpSpPr>
        <p:grpSpPr>
          <a:xfrm>
            <a:off x="-157722" y="5373218"/>
            <a:ext cx="9490670" cy="534196"/>
            <a:chOff x="-338573" y="6237312"/>
            <a:chExt cx="9821147" cy="534196"/>
          </a:xfrm>
          <a:solidFill>
            <a:schemeClr val="bg1">
              <a:alpha val="91000"/>
            </a:schemeClr>
          </a:solidFill>
        </p:grpSpPr>
        <p:grpSp>
          <p:nvGrpSpPr>
            <p:cNvPr id="12" name="Group 11"/>
            <p:cNvGrpSpPr/>
            <p:nvPr/>
          </p:nvGrpSpPr>
          <p:grpSpPr>
            <a:xfrm>
              <a:off x="-338573" y="6237312"/>
              <a:ext cx="9821147" cy="45719"/>
              <a:chOff x="-123700" y="-243408"/>
              <a:chExt cx="9821147" cy="45719"/>
            </a:xfrm>
            <a:grpFill/>
          </p:grpSpPr>
          <p:sp>
            <p:nvSpPr>
              <p:cNvPr id="979" name="Oval 978"/>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0" name="Oval 979"/>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1" name="Oval 980"/>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2" name="Oval 981"/>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3" name="Oval 982"/>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4" name="Oval 983"/>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5" name="Oval 984"/>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6" name="Oval 985"/>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7" name="Oval 986"/>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8" name="Oval 987"/>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9" name="Oval 988"/>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0" name="Oval 989"/>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1" name="Oval 990"/>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2" name="Oval 991"/>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3" name="Oval 992"/>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4" name="Oval 993"/>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5" name="Oval 994"/>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6" name="Oval 995"/>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7" name="Oval 996"/>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8" name="Oval 997"/>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9" name="Oval 998"/>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0" name="Oval 999"/>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1" name="Oval 1000"/>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2" name="Oval 1001"/>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3" name="Oval 1002"/>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4" name="Oval 1003"/>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5" name="Oval 1004"/>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6" name="Oval 1005"/>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7" name="Oval 1006"/>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8" name="Oval 1007"/>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9" name="Oval 1008"/>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0" name="Oval 1009"/>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1" name="Oval 1010"/>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2" name="Oval 1011"/>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3" name="Oval 1012"/>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4" name="Oval 1013"/>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5" name="Oval 1014"/>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6" name="Oval 1015"/>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7" name="Oval 1016"/>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8" name="Oval 1017"/>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9" name="Oval 1018"/>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0" name="Oval 1019"/>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1" name="Oval 1020"/>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2" name="Oval 1021"/>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3" name="Oval 1022"/>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4" name="Oval 1023"/>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5" name="Oval 1024"/>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6" name="Oval 1025"/>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7" name="Oval 1026"/>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8" name="Oval 1027"/>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9" name="Oval 1028"/>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0" name="Oval 1029"/>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1" name="Oval 1030"/>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2" name="Oval 1031"/>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3" name="Oval 1032"/>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4" name="Oval 1033"/>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5" name="Oval 1034"/>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6" name="Oval 1035"/>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7" name="Oval 1036"/>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8" name="Oval 1037"/>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9" name="Oval 1038"/>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0" name="Oval 1039"/>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1" name="Oval 1040"/>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2" name="Oval 1041"/>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3" name="Oval 1042"/>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4" name="Oval 1043"/>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5" name="Oval 1044"/>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6" name="Oval 1045"/>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7" name="Oval 1046"/>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8" name="Oval 1047"/>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9" name="Oval 1048"/>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0" name="Oval 1049"/>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1" name="Oval 1050"/>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2" name="Oval 1051"/>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3" name="Oval 1052"/>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4" name="Oval 1053"/>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5" name="Oval 1054"/>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6" name="Oval 1055"/>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7" name="Oval 1056"/>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8" name="Oval 1057"/>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9" name="Oval 1058"/>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0" name="Oval 1059"/>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1" name="Oval 1060"/>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2" name="Oval 1061"/>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3" name="Oval 1062"/>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4" name="Oval 1063"/>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5" name="Oval 1064"/>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6" name="Oval 1065"/>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7" name="Oval 1066"/>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8" name="Oval 1067"/>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9" name="Oval 1068"/>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0" name="Oval 1069"/>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1" name="Oval 1070"/>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2" name="Oval 1071"/>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3" name="Oval 1072"/>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4" name="Oval 1073"/>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5" name="Oval 1074"/>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6" name="Oval 1075"/>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7" name="Oval 1076"/>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8" name="Oval 1077"/>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9" name="Oval 1078"/>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0" name="Oval 1079"/>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1" name="Oval 1080"/>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2" name="Oval 1081"/>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3" name="Oval 1082"/>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4" name="Oval 1083"/>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5" name="Oval 1084"/>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6" name="Oval 1085"/>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7" name="Oval 1086"/>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8" name="Oval 1087"/>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9" name="Oval 1088"/>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0" name="Oval 1089"/>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1" name="Oval 1090"/>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2" name="Oval 1091"/>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3" name="Oval 1092"/>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4" name="Oval 1093"/>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5" name="Oval 1094"/>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6" name="Oval 1095"/>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7" name="Oval 1096"/>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8" name="Oval 1097"/>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9" name="Oval 1098"/>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0" name="Oval 1099"/>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1" name="Oval 1100"/>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2" name="Oval 1101"/>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3" name="Oval 1102"/>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4" name="Oval 1103"/>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5" name="Oval 1104"/>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6" name="Oval 1105"/>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7" name="Oval 1106"/>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8" name="Oval 1107"/>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9" name="Oval 1108"/>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0" name="Oval 1109"/>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1" name="Oval 1110"/>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2" name="Oval 1111"/>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3" name="Oval 1112"/>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4" name="Oval 1113"/>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5" name="Oval 1114"/>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3" name="Group 12"/>
            <p:cNvGrpSpPr/>
            <p:nvPr/>
          </p:nvGrpSpPr>
          <p:grpSpPr>
            <a:xfrm>
              <a:off x="-338573" y="6307094"/>
              <a:ext cx="9821147" cy="45719"/>
              <a:chOff x="-123700" y="-243408"/>
              <a:chExt cx="9821147" cy="45719"/>
            </a:xfrm>
            <a:grpFill/>
          </p:grpSpPr>
          <p:sp>
            <p:nvSpPr>
              <p:cNvPr id="842" name="Oval 841"/>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3" name="Oval 842"/>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4" name="Oval 843"/>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5" name="Oval 844"/>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6" name="Oval 845"/>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7" name="Oval 846"/>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8" name="Oval 847"/>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9" name="Oval 848"/>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0" name="Oval 849"/>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1" name="Oval 850"/>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2" name="Oval 851"/>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3" name="Oval 852"/>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4" name="Oval 853"/>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5" name="Oval 854"/>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6" name="Oval 855"/>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7" name="Oval 856"/>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8" name="Oval 857"/>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9" name="Oval 858"/>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0" name="Oval 859"/>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1" name="Oval 860"/>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2" name="Oval 861"/>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3" name="Oval 862"/>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4" name="Oval 863"/>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5" name="Oval 864"/>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6" name="Oval 865"/>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7" name="Oval 866"/>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8" name="Oval 867"/>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9" name="Oval 868"/>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0" name="Oval 869"/>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1" name="Oval 870"/>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2" name="Oval 871"/>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3" name="Oval 872"/>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4" name="Oval 873"/>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5" name="Oval 874"/>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6" name="Oval 875"/>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7" name="Oval 876"/>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8" name="Oval 877"/>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9" name="Oval 878"/>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0" name="Oval 879"/>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1" name="Oval 880"/>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2" name="Oval 881"/>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3" name="Oval 882"/>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4" name="Oval 883"/>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5" name="Oval 884"/>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6" name="Oval 885"/>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7" name="Oval 886"/>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8" name="Oval 887"/>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9" name="Oval 888"/>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0" name="Oval 889"/>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1" name="Oval 890"/>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2" name="Oval 891"/>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3" name="Oval 892"/>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4" name="Oval 893"/>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5" name="Oval 894"/>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6" name="Oval 895"/>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7" name="Oval 896"/>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8" name="Oval 897"/>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9" name="Oval 898"/>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0" name="Oval 899"/>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1" name="Oval 900"/>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2" name="Oval 901"/>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3" name="Oval 902"/>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4" name="Oval 903"/>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5" name="Oval 904"/>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6" name="Oval 905"/>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7" name="Oval 906"/>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8" name="Oval 907"/>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9" name="Oval 908"/>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0" name="Oval 909"/>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1" name="Oval 910"/>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2" name="Oval 911"/>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3" name="Oval 912"/>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4" name="Oval 913"/>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5" name="Oval 914"/>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6" name="Oval 915"/>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7" name="Oval 916"/>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8" name="Oval 917"/>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9" name="Oval 918"/>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0" name="Oval 919"/>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1" name="Oval 920"/>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2" name="Oval 921"/>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3" name="Oval 922"/>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4" name="Oval 923"/>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5" name="Oval 924"/>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6" name="Oval 925"/>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7" name="Oval 926"/>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8" name="Oval 927"/>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9" name="Oval 928"/>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0" name="Oval 929"/>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1" name="Oval 930"/>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2" name="Oval 931"/>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3" name="Oval 932"/>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4" name="Oval 933"/>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5" name="Oval 934"/>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6" name="Oval 935"/>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7" name="Oval 936"/>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8" name="Oval 937"/>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9" name="Oval 938"/>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0" name="Oval 939"/>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1" name="Oval 940"/>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2" name="Oval 941"/>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3" name="Oval 942"/>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4" name="Oval 943"/>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5" name="Oval 944"/>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6" name="Oval 945"/>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7" name="Oval 946"/>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8" name="Oval 947"/>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9" name="Oval 948"/>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0" name="Oval 949"/>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1" name="Oval 950"/>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2" name="Oval 951"/>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3" name="Oval 952"/>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4" name="Oval 953"/>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5" name="Oval 954"/>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6" name="Oval 955"/>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7" name="Oval 956"/>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8" name="Oval 957"/>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9" name="Oval 958"/>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0" name="Oval 959"/>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1" name="Oval 960"/>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2" name="Oval 961"/>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3" name="Oval 962"/>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4" name="Oval 963"/>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5" name="Oval 964"/>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6" name="Oval 965"/>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7" name="Oval 966"/>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8" name="Oval 967"/>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9" name="Oval 968"/>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0" name="Oval 969"/>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1" name="Oval 970"/>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2" name="Oval 971"/>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3" name="Oval 972"/>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4" name="Oval 973"/>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5" name="Oval 974"/>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6" name="Oval 975"/>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7" name="Oval 976"/>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8" name="Oval 977"/>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4" name="Group 13"/>
            <p:cNvGrpSpPr/>
            <p:nvPr/>
          </p:nvGrpSpPr>
          <p:grpSpPr>
            <a:xfrm>
              <a:off x="-338573" y="6376876"/>
              <a:ext cx="9821147" cy="45719"/>
              <a:chOff x="-123700" y="-243408"/>
              <a:chExt cx="9821147" cy="45719"/>
            </a:xfrm>
            <a:grpFill/>
          </p:grpSpPr>
          <p:sp>
            <p:nvSpPr>
              <p:cNvPr id="705" name="Oval 704"/>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6" name="Oval 705"/>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7" name="Oval 706"/>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8" name="Oval 707"/>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9" name="Oval 708"/>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0" name="Oval 709"/>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1" name="Oval 710"/>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2" name="Oval 711"/>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3" name="Oval 712"/>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4" name="Oval 713"/>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5" name="Oval 714"/>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6" name="Oval 715"/>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7" name="Oval 716"/>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8" name="Oval 717"/>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9" name="Oval 718"/>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0" name="Oval 719"/>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1" name="Oval 720"/>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2" name="Oval 721"/>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3" name="Oval 722"/>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4" name="Oval 723"/>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5" name="Oval 724"/>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6" name="Oval 725"/>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7" name="Oval 726"/>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8" name="Oval 727"/>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9" name="Oval 728"/>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0" name="Oval 729"/>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1" name="Oval 730"/>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2" name="Oval 731"/>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3" name="Oval 732"/>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4" name="Oval 733"/>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5" name="Oval 734"/>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6" name="Oval 735"/>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7" name="Oval 736"/>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8" name="Oval 737"/>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9" name="Oval 738"/>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0" name="Oval 739"/>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1" name="Oval 740"/>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2" name="Oval 741"/>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3" name="Oval 742"/>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4" name="Oval 743"/>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5" name="Oval 744"/>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6" name="Oval 745"/>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7" name="Oval 746"/>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8" name="Oval 747"/>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9" name="Oval 748"/>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0" name="Oval 749"/>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1" name="Oval 750"/>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2" name="Oval 751"/>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3" name="Oval 752"/>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4" name="Oval 753"/>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5" name="Oval 754"/>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6" name="Oval 755"/>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7" name="Oval 756"/>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8" name="Oval 757"/>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9" name="Oval 758"/>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0" name="Oval 759"/>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1" name="Oval 760"/>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2" name="Oval 761"/>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3" name="Oval 762"/>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4" name="Oval 763"/>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5" name="Oval 764"/>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6" name="Oval 765"/>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7" name="Oval 766"/>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8" name="Oval 767"/>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9" name="Oval 768"/>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0" name="Oval 769"/>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1" name="Oval 770"/>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2" name="Oval 771"/>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3" name="Oval 772"/>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4" name="Oval 773"/>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5" name="Oval 774"/>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6" name="Oval 775"/>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7" name="Oval 776"/>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8" name="Oval 777"/>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9" name="Oval 778"/>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0" name="Oval 779"/>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1" name="Oval 780"/>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2" name="Oval 781"/>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3" name="Oval 782"/>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4" name="Oval 783"/>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5" name="Oval 784"/>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6" name="Oval 785"/>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7" name="Oval 786"/>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8" name="Oval 787"/>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9" name="Oval 788"/>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0" name="Oval 789"/>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1" name="Oval 790"/>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2" name="Oval 791"/>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3" name="Oval 792"/>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4" name="Oval 793"/>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5" name="Oval 794"/>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6" name="Oval 795"/>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7" name="Oval 796"/>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8" name="Oval 797"/>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9" name="Oval 798"/>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0" name="Oval 799"/>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1" name="Oval 800"/>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2" name="Oval 801"/>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3" name="Oval 802"/>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4" name="Oval 803"/>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5" name="Oval 804"/>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6" name="Oval 805"/>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7" name="Oval 806"/>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8" name="Oval 807"/>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9" name="Oval 808"/>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0" name="Oval 809"/>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1" name="Oval 810"/>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2" name="Oval 811"/>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3" name="Oval 812"/>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4" name="Oval 813"/>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5" name="Oval 814"/>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6" name="Oval 815"/>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7" name="Oval 816"/>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8" name="Oval 817"/>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9" name="Oval 818"/>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0" name="Oval 819"/>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1" name="Oval 820"/>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2" name="Oval 821"/>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3" name="Oval 822"/>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4" name="Oval 823"/>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5" name="Oval 824"/>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6" name="Oval 825"/>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7" name="Oval 826"/>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8" name="Oval 827"/>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9" name="Oval 828"/>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0" name="Oval 829"/>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1" name="Oval 830"/>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2" name="Oval 831"/>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3" name="Oval 832"/>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4" name="Oval 833"/>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5" name="Oval 834"/>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6" name="Oval 835"/>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7" name="Oval 836"/>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8" name="Oval 837"/>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9" name="Oval 838"/>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0" name="Oval 839"/>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1" name="Oval 840"/>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5" name="Group 14"/>
            <p:cNvGrpSpPr/>
            <p:nvPr/>
          </p:nvGrpSpPr>
          <p:grpSpPr>
            <a:xfrm>
              <a:off x="-338573" y="6446658"/>
              <a:ext cx="9821147" cy="45719"/>
              <a:chOff x="-123700" y="-243408"/>
              <a:chExt cx="9821147" cy="45719"/>
            </a:xfrm>
            <a:grpFill/>
          </p:grpSpPr>
          <p:sp>
            <p:nvSpPr>
              <p:cNvPr id="568" name="Oval 567"/>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9" name="Oval 568"/>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0" name="Oval 569"/>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1" name="Oval 570"/>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2" name="Oval 571"/>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3" name="Oval 572"/>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4" name="Oval 573"/>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5" name="Oval 574"/>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6" name="Oval 575"/>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7" name="Oval 576"/>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8" name="Oval 577"/>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9" name="Oval 578"/>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0" name="Oval 579"/>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1" name="Oval 580"/>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2" name="Oval 581"/>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3" name="Oval 582"/>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4" name="Oval 583"/>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5" name="Oval 584"/>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6" name="Oval 585"/>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7" name="Oval 586"/>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8" name="Oval 587"/>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9" name="Oval 588"/>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0" name="Oval 589"/>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1" name="Oval 590"/>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2" name="Oval 591"/>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3" name="Oval 592"/>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4" name="Oval 593"/>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5" name="Oval 594"/>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6" name="Oval 595"/>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7" name="Oval 596"/>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8" name="Oval 597"/>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9" name="Oval 598"/>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0" name="Oval 599"/>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1" name="Oval 600"/>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2" name="Oval 601"/>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3" name="Oval 602"/>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4" name="Oval 603"/>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5" name="Oval 604"/>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6" name="Oval 605"/>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7" name="Oval 606"/>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8" name="Oval 607"/>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9" name="Oval 608"/>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0" name="Oval 609"/>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1" name="Oval 610"/>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2" name="Oval 611"/>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3" name="Oval 612"/>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4" name="Oval 613"/>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5" name="Oval 614"/>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6" name="Oval 615"/>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7" name="Oval 616"/>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8" name="Oval 617"/>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9" name="Oval 618"/>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0" name="Oval 619"/>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1" name="Oval 620"/>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2" name="Oval 621"/>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3" name="Oval 622"/>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4" name="Oval 623"/>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5" name="Oval 624"/>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6" name="Oval 625"/>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7" name="Oval 626"/>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8" name="Oval 627"/>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9" name="Oval 628"/>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0" name="Oval 629"/>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1" name="Oval 630"/>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2" name="Oval 631"/>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3" name="Oval 632"/>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4" name="Oval 633"/>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5" name="Oval 634"/>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6" name="Oval 635"/>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7" name="Oval 636"/>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8" name="Oval 637"/>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9" name="Oval 638"/>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0" name="Oval 639"/>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1" name="Oval 640"/>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2" name="Oval 641"/>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3" name="Oval 642"/>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4" name="Oval 643"/>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5" name="Oval 644"/>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6" name="Oval 645"/>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7" name="Oval 646"/>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8" name="Oval 647"/>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9" name="Oval 648"/>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0" name="Oval 649"/>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1" name="Oval 650"/>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2" name="Oval 651"/>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3" name="Oval 652"/>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4" name="Oval 653"/>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5" name="Oval 654"/>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6" name="Oval 655"/>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7" name="Oval 656"/>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8" name="Oval 657"/>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9" name="Oval 658"/>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0" name="Oval 659"/>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1" name="Oval 660"/>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2" name="Oval 661"/>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3" name="Oval 662"/>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4" name="Oval 663"/>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5" name="Oval 664"/>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6" name="Oval 665"/>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7" name="Oval 666"/>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8" name="Oval 667"/>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9" name="Oval 668"/>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0" name="Oval 669"/>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1" name="Oval 670"/>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2" name="Oval 671"/>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3" name="Oval 672"/>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4" name="Oval 673"/>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5" name="Oval 674"/>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6" name="Oval 675"/>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7" name="Oval 676"/>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8" name="Oval 677"/>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9" name="Oval 678"/>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0" name="Oval 679"/>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1" name="Oval 680"/>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2" name="Oval 681"/>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3" name="Oval 682"/>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4" name="Oval 683"/>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5" name="Oval 684"/>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6" name="Oval 685"/>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7" name="Oval 686"/>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8" name="Oval 687"/>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9" name="Oval 688"/>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0" name="Oval 689"/>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1" name="Oval 690"/>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2" name="Oval 691"/>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3" name="Oval 692"/>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4" name="Oval 693"/>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5" name="Oval 694"/>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6" name="Oval 695"/>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7" name="Oval 696"/>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8" name="Oval 697"/>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9" name="Oval 698"/>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0" name="Oval 699"/>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1" name="Oval 700"/>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2" name="Oval 701"/>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3" name="Oval 702"/>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4" name="Oval 703"/>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6" name="Group 15"/>
            <p:cNvGrpSpPr/>
            <p:nvPr/>
          </p:nvGrpSpPr>
          <p:grpSpPr>
            <a:xfrm>
              <a:off x="-338573" y="6516440"/>
              <a:ext cx="9821147" cy="45719"/>
              <a:chOff x="-123700" y="-243408"/>
              <a:chExt cx="9821147" cy="45719"/>
            </a:xfrm>
            <a:grpFill/>
          </p:grpSpPr>
          <p:sp>
            <p:nvSpPr>
              <p:cNvPr id="431" name="Oval 430"/>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2" name="Oval 431"/>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3" name="Oval 432"/>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4" name="Oval 433"/>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5" name="Oval 434"/>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6" name="Oval 435"/>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7" name="Oval 436"/>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8" name="Oval 437"/>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9" name="Oval 438"/>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0" name="Oval 439"/>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1" name="Oval 440"/>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2" name="Oval 441"/>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3" name="Oval 442"/>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4" name="Oval 443"/>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5" name="Oval 444"/>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6" name="Oval 445"/>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7" name="Oval 446"/>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8" name="Oval 447"/>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9" name="Oval 448"/>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0" name="Oval 449"/>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1" name="Oval 450"/>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2" name="Oval 451"/>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3" name="Oval 452"/>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4" name="Oval 453"/>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5" name="Oval 454"/>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6" name="Oval 455"/>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7" name="Oval 456"/>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8" name="Oval 457"/>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9" name="Oval 458"/>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0" name="Oval 459"/>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1" name="Oval 460"/>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2" name="Oval 461"/>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3" name="Oval 462"/>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4" name="Oval 463"/>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5" name="Oval 464"/>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6" name="Oval 465"/>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7" name="Oval 466"/>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8" name="Oval 467"/>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9" name="Oval 468"/>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0" name="Oval 469"/>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1" name="Oval 470"/>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2" name="Oval 471"/>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3" name="Oval 472"/>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4" name="Oval 473"/>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5" name="Oval 474"/>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6" name="Oval 475"/>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7" name="Oval 476"/>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8" name="Oval 477"/>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9" name="Oval 478"/>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0" name="Oval 479"/>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1" name="Oval 480"/>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2" name="Oval 481"/>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3" name="Oval 482"/>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4" name="Oval 483"/>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5" name="Oval 484"/>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6" name="Oval 485"/>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7" name="Oval 486"/>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8" name="Oval 487"/>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9" name="Oval 488"/>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0" name="Oval 489"/>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1" name="Oval 490"/>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2" name="Oval 491"/>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3" name="Oval 492"/>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4" name="Oval 493"/>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5" name="Oval 494"/>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6" name="Oval 495"/>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7" name="Oval 496"/>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8" name="Oval 497"/>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9" name="Oval 498"/>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0" name="Oval 499"/>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1" name="Oval 500"/>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2" name="Oval 501"/>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3" name="Oval 502"/>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4" name="Oval 503"/>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5" name="Oval 504"/>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6" name="Oval 505"/>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7" name="Oval 506"/>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8" name="Oval 507"/>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9" name="Oval 508"/>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0" name="Oval 509"/>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1" name="Oval 510"/>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2" name="Oval 511"/>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3" name="Oval 512"/>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4" name="Oval 513"/>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5" name="Oval 514"/>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6" name="Oval 515"/>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7" name="Oval 516"/>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8" name="Oval 517"/>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9" name="Oval 518"/>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0" name="Oval 519"/>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1" name="Oval 520"/>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2" name="Oval 521"/>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3" name="Oval 522"/>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4" name="Oval 523"/>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5" name="Oval 524"/>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6" name="Oval 525"/>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7" name="Oval 526"/>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8" name="Oval 527"/>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9" name="Oval 528"/>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0" name="Oval 529"/>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1" name="Oval 530"/>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2" name="Oval 531"/>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3" name="Oval 532"/>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4" name="Oval 533"/>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5" name="Oval 534"/>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6" name="Oval 535"/>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7" name="Oval 536"/>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8" name="Oval 537"/>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9" name="Oval 538"/>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0" name="Oval 539"/>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1" name="Oval 540"/>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2" name="Oval 541"/>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3" name="Oval 542"/>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4" name="Oval 543"/>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5" name="Oval 544"/>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6" name="Oval 545"/>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7" name="Oval 546"/>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8" name="Oval 547"/>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9" name="Oval 548"/>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0" name="Oval 549"/>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1" name="Oval 550"/>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2" name="Oval 551"/>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3" name="Oval 552"/>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4" name="Oval 553"/>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5" name="Oval 554"/>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6" name="Oval 555"/>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7" name="Oval 556"/>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8" name="Oval 557"/>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9" name="Oval 558"/>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0" name="Oval 559"/>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1" name="Oval 560"/>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2" name="Oval 561"/>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3" name="Oval 562"/>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4" name="Oval 563"/>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5" name="Oval 564"/>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6" name="Oval 565"/>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7" name="Oval 566"/>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7" name="Group 16"/>
            <p:cNvGrpSpPr/>
            <p:nvPr/>
          </p:nvGrpSpPr>
          <p:grpSpPr>
            <a:xfrm>
              <a:off x="-338573" y="6586222"/>
              <a:ext cx="9821147" cy="45719"/>
              <a:chOff x="-123700" y="-243408"/>
              <a:chExt cx="9821147" cy="45719"/>
            </a:xfrm>
            <a:grpFill/>
          </p:grpSpPr>
          <p:sp>
            <p:nvSpPr>
              <p:cNvPr id="294" name="Oval 293"/>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5" name="Oval 294"/>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6" name="Oval 295"/>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7" name="Oval 296"/>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8" name="Oval 297"/>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9" name="Oval 298"/>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0" name="Oval 299"/>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1" name="Oval 300"/>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2" name="Oval 301"/>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3" name="Oval 302"/>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4" name="Oval 303"/>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5" name="Oval 304"/>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6" name="Oval 305"/>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7" name="Oval 306"/>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8" name="Oval 307"/>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9" name="Oval 308"/>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0" name="Oval 309"/>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1" name="Oval 310"/>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2" name="Oval 311"/>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3" name="Oval 312"/>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4" name="Oval 313"/>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5" name="Oval 314"/>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6" name="Oval 315"/>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7" name="Oval 316"/>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8" name="Oval 317"/>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9" name="Oval 318"/>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0" name="Oval 319"/>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1" name="Oval 320"/>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2" name="Oval 321"/>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3" name="Oval 322"/>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4" name="Oval 323"/>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5" name="Oval 324"/>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6" name="Oval 325"/>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7" name="Oval 326"/>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8" name="Oval 327"/>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9" name="Oval 328"/>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0" name="Oval 329"/>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1" name="Oval 330"/>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2" name="Oval 331"/>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3" name="Oval 332"/>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4" name="Oval 333"/>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5" name="Oval 334"/>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6" name="Oval 335"/>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7" name="Oval 336"/>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8" name="Oval 337"/>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9" name="Oval 338"/>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0" name="Oval 339"/>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1" name="Oval 340"/>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2" name="Oval 341"/>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3" name="Oval 342"/>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4" name="Oval 343"/>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5" name="Oval 344"/>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6" name="Oval 345"/>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7" name="Oval 346"/>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8" name="Oval 347"/>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9" name="Oval 348"/>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0" name="Oval 349"/>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1" name="Oval 350"/>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2" name="Oval 351"/>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3" name="Oval 352"/>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4" name="Oval 353"/>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5" name="Oval 354"/>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6" name="Oval 355"/>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7" name="Oval 356"/>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8" name="Oval 357"/>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9" name="Oval 358"/>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0" name="Oval 359"/>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1" name="Oval 360"/>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2" name="Oval 361"/>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3" name="Oval 362"/>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4" name="Oval 363"/>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5" name="Oval 364"/>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6" name="Oval 365"/>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7" name="Oval 366"/>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8" name="Oval 367"/>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9" name="Oval 368"/>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0" name="Oval 369"/>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1" name="Oval 370"/>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2" name="Oval 371"/>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3" name="Oval 372"/>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4" name="Oval 373"/>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5" name="Oval 374"/>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6" name="Oval 375"/>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7" name="Oval 376"/>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8" name="Oval 377"/>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9" name="Oval 378"/>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0" name="Oval 379"/>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1" name="Oval 380"/>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2" name="Oval 381"/>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3" name="Oval 382"/>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4" name="Oval 383"/>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5" name="Oval 384"/>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6" name="Oval 385"/>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7" name="Oval 386"/>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8" name="Oval 387"/>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9" name="Oval 388"/>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0" name="Oval 389"/>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1" name="Oval 390"/>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2" name="Oval 391"/>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3" name="Oval 392"/>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4" name="Oval 393"/>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5" name="Oval 394"/>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6" name="Oval 395"/>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7" name="Oval 396"/>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8" name="Oval 397"/>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9" name="Oval 398"/>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0" name="Oval 399"/>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1" name="Oval 400"/>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2" name="Oval 401"/>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3" name="Oval 402"/>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4" name="Oval 403"/>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5" name="Oval 404"/>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6" name="Oval 405"/>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7" name="Oval 406"/>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8" name="Oval 407"/>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9" name="Oval 408"/>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0" name="Oval 409"/>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1" name="Oval 410"/>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2" name="Oval 411"/>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3" name="Oval 412"/>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4" name="Oval 413"/>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5" name="Oval 414"/>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6" name="Oval 415"/>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7" name="Oval 416"/>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8" name="Oval 417"/>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9" name="Oval 418"/>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0" name="Oval 419"/>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1" name="Oval 420"/>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2" name="Oval 421"/>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3" name="Oval 422"/>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4" name="Oval 423"/>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5" name="Oval 424"/>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6" name="Oval 425"/>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7" name="Oval 426"/>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8" name="Oval 427"/>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9" name="Oval 428"/>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0" name="Oval 429"/>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8" name="Group 17"/>
            <p:cNvGrpSpPr/>
            <p:nvPr/>
          </p:nvGrpSpPr>
          <p:grpSpPr>
            <a:xfrm>
              <a:off x="-338573" y="6656004"/>
              <a:ext cx="9821147" cy="45719"/>
              <a:chOff x="-123700" y="-243408"/>
              <a:chExt cx="9821147" cy="45719"/>
            </a:xfrm>
            <a:grpFill/>
          </p:grpSpPr>
          <p:sp>
            <p:nvSpPr>
              <p:cNvPr id="157" name="Oval 156"/>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8" name="Oval 157"/>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9" name="Oval 158"/>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0" name="Oval 159"/>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1" name="Oval 160"/>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2" name="Oval 161"/>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3" name="Oval 162"/>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4" name="Oval 163"/>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5" name="Oval 164"/>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6" name="Oval 165"/>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7" name="Oval 166"/>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8" name="Oval 167"/>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9" name="Oval 168"/>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0" name="Oval 169"/>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1" name="Oval 170"/>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2" name="Oval 171"/>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3" name="Oval 172"/>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4" name="Oval 173"/>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5" name="Oval 174"/>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6" name="Oval 175"/>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7" name="Oval 176"/>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8" name="Oval 177"/>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9" name="Oval 178"/>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0" name="Oval 179"/>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1" name="Oval 180"/>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2" name="Oval 181"/>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3" name="Oval 182"/>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4" name="Oval 183"/>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5" name="Oval 184"/>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6" name="Oval 185"/>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7" name="Oval 186"/>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8" name="Oval 187"/>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9" name="Oval 188"/>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0" name="Oval 189"/>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1" name="Oval 190"/>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2" name="Oval 191"/>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3" name="Oval 192"/>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4" name="Oval 193"/>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5" name="Oval 194"/>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6" name="Oval 195"/>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7" name="Oval 196"/>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8" name="Oval 197"/>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9" name="Oval 198"/>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0" name="Oval 199"/>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1" name="Oval 200"/>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2" name="Oval 201"/>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3" name="Oval 202"/>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4" name="Oval 203"/>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5" name="Oval 204"/>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6" name="Oval 205"/>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7" name="Oval 206"/>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8" name="Oval 207"/>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9" name="Oval 208"/>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0" name="Oval 209"/>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1" name="Oval 210"/>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2" name="Oval 211"/>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3" name="Oval 212"/>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4" name="Oval 213"/>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5" name="Oval 214"/>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6" name="Oval 215"/>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7" name="Oval 216"/>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8" name="Oval 217"/>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9" name="Oval 218"/>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0" name="Oval 219"/>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1" name="Oval 220"/>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2" name="Oval 221"/>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3" name="Oval 222"/>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4" name="Oval 223"/>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5" name="Oval 224"/>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6" name="Oval 225"/>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7" name="Oval 226"/>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8" name="Oval 227"/>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9" name="Oval 228"/>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0" name="Oval 229"/>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1" name="Oval 230"/>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2" name="Oval 231"/>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3" name="Oval 232"/>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4" name="Oval 233"/>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5" name="Oval 234"/>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6" name="Oval 235"/>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7" name="Oval 236"/>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8" name="Oval 237"/>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9" name="Oval 238"/>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0" name="Oval 239"/>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1" name="Oval 240"/>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2" name="Oval 241"/>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3" name="Oval 242"/>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4" name="Oval 243"/>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5" name="Oval 244"/>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6" name="Oval 245"/>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7" name="Oval 246"/>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8" name="Oval 247"/>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9" name="Oval 248"/>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0" name="Oval 249"/>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1" name="Oval 250"/>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2" name="Oval 251"/>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3" name="Oval 252"/>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4" name="Oval 253"/>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5" name="Oval 254"/>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6" name="Oval 255"/>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7" name="Oval 256"/>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8" name="Oval 257"/>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9" name="Oval 258"/>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0" name="Oval 259"/>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1" name="Oval 260"/>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2" name="Oval 261"/>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3" name="Oval 262"/>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4" name="Oval 263"/>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5" name="Oval 264"/>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6" name="Oval 265"/>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7" name="Oval 266"/>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8" name="Oval 267"/>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9" name="Oval 268"/>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0" name="Oval 269"/>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1" name="Oval 270"/>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2" name="Oval 271"/>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3" name="Oval 272"/>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4" name="Oval 273"/>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5" name="Oval 274"/>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6" name="Oval 275"/>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7" name="Oval 276"/>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8" name="Oval 277"/>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9" name="Oval 278"/>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0" name="Oval 279"/>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1" name="Oval 280"/>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2" name="Oval 281"/>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3" name="Oval 282"/>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4" name="Oval 283"/>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5" name="Oval 284"/>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6" name="Oval 285"/>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7" name="Oval 286"/>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8" name="Oval 287"/>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9" name="Oval 288"/>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0" name="Oval 289"/>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1" name="Oval 290"/>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2" name="Oval 291"/>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3" name="Oval 292"/>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9" name="Group 18"/>
            <p:cNvGrpSpPr/>
            <p:nvPr/>
          </p:nvGrpSpPr>
          <p:grpSpPr>
            <a:xfrm>
              <a:off x="-338573" y="6725789"/>
              <a:ext cx="9821147" cy="45719"/>
              <a:chOff x="-123700" y="-243408"/>
              <a:chExt cx="9821147" cy="45719"/>
            </a:xfrm>
            <a:grpFill/>
          </p:grpSpPr>
          <p:sp>
            <p:nvSpPr>
              <p:cNvPr id="20" name="Oval 19"/>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 name="Oval 20"/>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 name="Oval 21"/>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 name="Oval 22"/>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 name="Oval 23"/>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 name="Oval 24"/>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 name="Oval 25"/>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 name="Oval 26"/>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 name="Oval 27"/>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 name="Oval 28"/>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 name="Oval 29"/>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 name="Oval 30"/>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 name="Oval 31"/>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Oval 32"/>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 name="Oval 33"/>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 name="Oval 34"/>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 name="Oval 35"/>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 name="Oval 36"/>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 name="Oval 37"/>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 name="Oval 38"/>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 name="Oval 39"/>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 name="Oval 40"/>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Oval 41"/>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 name="Oval 42"/>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 name="Oval 43"/>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 name="Oval 44"/>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 name="Oval 45"/>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 name="Oval 46"/>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 name="Oval 47"/>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 name="Oval 48"/>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 name="Oval 49"/>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 name="Oval 50"/>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 name="Oval 51"/>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 name="Oval 52"/>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 name="Oval 53"/>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 name="Oval 54"/>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 name="Oval 55"/>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 name="Oval 56"/>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 name="Oval 57"/>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 name="Oval 58"/>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 name="Oval 59"/>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 name="Oval 60"/>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 name="Oval 61"/>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 name="Oval 62"/>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 name="Oval 63"/>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 name="Oval 64"/>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 name="Oval 65"/>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 name="Oval 66"/>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 name="Oval 67"/>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 name="Oval 68"/>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 name="Oval 69"/>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 name="Oval 70"/>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 name="Oval 71"/>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 name="Oval 72"/>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 name="Oval 73"/>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 name="Oval 74"/>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 name="Oval 75"/>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 name="Oval 76"/>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 name="Oval 77"/>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 name="Oval 78"/>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 name="Oval 79"/>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 name="Oval 80"/>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 name="Oval 81"/>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 name="Oval 82"/>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 name="Oval 83"/>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 name="Oval 84"/>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 name="Oval 85"/>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 name="Oval 86"/>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 name="Oval 87"/>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 name="Oval 88"/>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 name="Oval 89"/>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 name="Oval 90"/>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 name="Oval 91"/>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 name="Oval 92"/>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 name="Oval 93"/>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 name="Oval 94"/>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 name="Oval 95"/>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 name="Oval 96"/>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 name="Oval 97"/>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 name="Oval 98"/>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 name="Oval 99"/>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 name="Oval 100"/>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 name="Oval 101"/>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 name="Oval 102"/>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 name="Oval 103"/>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 name="Oval 104"/>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 name="Oval 105"/>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 name="Oval 106"/>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 name="Oval 107"/>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 name="Oval 108"/>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 name="Oval 109"/>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 name="Oval 110"/>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2" name="Oval 111"/>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3" name="Oval 112"/>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4" name="Oval 113"/>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5" name="Oval 114"/>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6" name="Oval 115"/>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7" name="Oval 116"/>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8" name="Oval 117"/>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9" name="Oval 118"/>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0" name="Oval 119"/>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1" name="Oval 120"/>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2" name="Oval 121"/>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3" name="Oval 122"/>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4" name="Oval 123"/>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5" name="Oval 124"/>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6" name="Oval 125"/>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7" name="Oval 126"/>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8" name="Oval 127"/>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9" name="Oval 128"/>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0" name="Oval 129"/>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1" name="Oval 130"/>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2" name="Oval 131"/>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3" name="Oval 132"/>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4" name="Oval 133"/>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5" name="Oval 134"/>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6" name="Oval 135"/>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7" name="Oval 136"/>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8" name="Oval 137"/>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9" name="Oval 138"/>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0" name="Oval 139"/>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1" name="Oval 140"/>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2" name="Oval 141"/>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3" name="Oval 142"/>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4" name="Oval 143"/>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5" name="Oval 144"/>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6" name="Oval 145"/>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7" name="Oval 146"/>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8" name="Oval 147"/>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9" name="Oval 148"/>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0" name="Oval 149"/>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1" name="Oval 150"/>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2" name="Oval 151"/>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3" name="Oval 152"/>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4" name="Oval 153"/>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5" name="Oval 154"/>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6" name="Oval 155"/>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cxnSp>
        <p:nvCxnSpPr>
          <p:cNvPr id="1118" name="Straight Connector 1117"/>
          <p:cNvCxnSpPr/>
          <p:nvPr userDrawn="1"/>
        </p:nvCxnSpPr>
        <p:spPr>
          <a:xfrm>
            <a:off x="-197960" y="2924944"/>
            <a:ext cx="9539920" cy="0"/>
          </a:xfrm>
          <a:prstGeom prst="line">
            <a:avLst/>
          </a:prstGeom>
          <a:ln w="5715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4" name="Picture 3"/>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76200" y="1600200"/>
            <a:ext cx="3124200" cy="1209209"/>
          </a:xfrm>
          <a:prstGeom prst="rect">
            <a:avLst/>
          </a:prstGeom>
        </p:spPr>
      </p:pic>
    </p:spTree>
    <p:extLst>
      <p:ext uri="{BB962C8B-B14F-4D97-AF65-F5344CB8AC3E}">
        <p14:creationId xmlns="" xmlns:p14="http://schemas.microsoft.com/office/powerpoint/2010/main" val="236852589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117" name="Rectangle 1116"/>
          <p:cNvSpPr/>
          <p:nvPr userDrawn="1"/>
        </p:nvSpPr>
        <p:spPr>
          <a:xfrm>
            <a:off x="-173335" y="2780929"/>
            <a:ext cx="9539920" cy="2570635"/>
          </a:xfrm>
          <a:prstGeom prst="rect">
            <a:avLst/>
          </a:prstGeom>
          <a:solidFill>
            <a:schemeClr val="bg1">
              <a:alpha val="8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 name="Text Placeholder 2"/>
          <p:cNvSpPr>
            <a:spLocks noGrp="1"/>
          </p:cNvSpPr>
          <p:nvPr>
            <p:ph type="body" idx="1" hasCustomPrompt="1"/>
          </p:nvPr>
        </p:nvSpPr>
        <p:spPr>
          <a:xfrm>
            <a:off x="710425" y="2958661"/>
            <a:ext cx="7772400" cy="775139"/>
          </a:xfrm>
        </p:spPr>
        <p:txBody>
          <a:bodyPr anchor="b">
            <a:noAutofit/>
          </a:bodyPr>
          <a:lstStyle>
            <a:lvl1pPr marL="0" indent="0">
              <a:buNone/>
              <a:defRPr sz="3600" baseline="0">
                <a:solidFill>
                  <a:srgbClr val="3E8EDE"/>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z="4000" dirty="0" smtClean="0">
                <a:solidFill>
                  <a:srgbClr val="3E8EDE"/>
                </a:solidFill>
                <a:latin typeface="+mn-lt"/>
                <a:cs typeface="Arial"/>
              </a:rPr>
              <a:t>Title of the topic to be exposed</a:t>
            </a:r>
            <a:endParaRPr lang="en-US" dirty="0" smtClean="0"/>
          </a:p>
        </p:txBody>
      </p:sp>
      <p:cxnSp>
        <p:nvCxnSpPr>
          <p:cNvPr id="7" name="Straight Connector 6"/>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userDrawn="1"/>
        </p:nvCxnSpPr>
        <p:spPr>
          <a:xfrm>
            <a:off x="-90263" y="6597352"/>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8" descr="New_UNITAR_Vertical_Logo_Simple_Pantone279C-01.jp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cxnSp>
        <p:nvCxnSpPr>
          <p:cNvPr id="10" name="Straight Connector 9"/>
          <p:cNvCxnSpPr/>
          <p:nvPr userDrawn="1"/>
        </p:nvCxnSpPr>
        <p:spPr>
          <a:xfrm>
            <a:off x="-90263" y="548680"/>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90263" y="1470516"/>
            <a:ext cx="9338121" cy="0"/>
          </a:xfrm>
          <a:prstGeom prst="line">
            <a:avLst/>
          </a:prstGeom>
          <a:ln w="254000" cmpd="sng">
            <a:solidFill>
              <a:schemeClr val="bg1">
                <a:alpha val="80000"/>
              </a:schemeClr>
            </a:solidFill>
          </a:ln>
          <a:effectLst/>
        </p:spPr>
        <p:style>
          <a:lnRef idx="2">
            <a:schemeClr val="accent1"/>
          </a:lnRef>
          <a:fillRef idx="0">
            <a:schemeClr val="accent1"/>
          </a:fillRef>
          <a:effectRef idx="1">
            <a:schemeClr val="accent1"/>
          </a:effectRef>
          <a:fontRef idx="minor">
            <a:schemeClr val="tx1"/>
          </a:fontRef>
        </p:style>
      </p:cxnSp>
      <p:grpSp>
        <p:nvGrpSpPr>
          <p:cNvPr id="12" name="Group 11"/>
          <p:cNvGrpSpPr/>
          <p:nvPr userDrawn="1"/>
        </p:nvGrpSpPr>
        <p:grpSpPr>
          <a:xfrm>
            <a:off x="-173335" y="5373218"/>
            <a:ext cx="9490670" cy="534196"/>
            <a:chOff x="-338573" y="6237312"/>
            <a:chExt cx="9821147" cy="534196"/>
          </a:xfrm>
          <a:solidFill>
            <a:schemeClr val="bg1"/>
          </a:solidFill>
        </p:grpSpPr>
        <p:grpSp>
          <p:nvGrpSpPr>
            <p:cNvPr id="13" name="Group 12"/>
            <p:cNvGrpSpPr/>
            <p:nvPr/>
          </p:nvGrpSpPr>
          <p:grpSpPr>
            <a:xfrm>
              <a:off x="-338573" y="6237312"/>
              <a:ext cx="9821147" cy="45719"/>
              <a:chOff x="-123700" y="-243408"/>
              <a:chExt cx="9821147" cy="45719"/>
            </a:xfrm>
            <a:grpFill/>
          </p:grpSpPr>
          <p:sp>
            <p:nvSpPr>
              <p:cNvPr id="980" name="Oval 979"/>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1" name="Oval 980"/>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2" name="Oval 981"/>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3" name="Oval 982"/>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4" name="Oval 983"/>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5" name="Oval 984"/>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6" name="Oval 985"/>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7" name="Oval 986"/>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8" name="Oval 987"/>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9" name="Oval 988"/>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0" name="Oval 989"/>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1" name="Oval 990"/>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2" name="Oval 991"/>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3" name="Oval 992"/>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4" name="Oval 993"/>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5" name="Oval 994"/>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6" name="Oval 995"/>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7" name="Oval 996"/>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8" name="Oval 997"/>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9" name="Oval 998"/>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0" name="Oval 999"/>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1" name="Oval 1000"/>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2" name="Oval 1001"/>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3" name="Oval 1002"/>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4" name="Oval 1003"/>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5" name="Oval 1004"/>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6" name="Oval 1005"/>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7" name="Oval 1006"/>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8" name="Oval 1007"/>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9" name="Oval 1008"/>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0" name="Oval 1009"/>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1" name="Oval 1010"/>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2" name="Oval 1011"/>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3" name="Oval 1012"/>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4" name="Oval 1013"/>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5" name="Oval 1014"/>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6" name="Oval 1015"/>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7" name="Oval 1016"/>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8" name="Oval 1017"/>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9" name="Oval 1018"/>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0" name="Oval 1019"/>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1" name="Oval 1020"/>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2" name="Oval 1021"/>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3" name="Oval 1022"/>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4" name="Oval 1023"/>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5" name="Oval 1024"/>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6" name="Oval 1025"/>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7" name="Oval 1026"/>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8" name="Oval 1027"/>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9" name="Oval 1028"/>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0" name="Oval 1029"/>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1" name="Oval 1030"/>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2" name="Oval 1031"/>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3" name="Oval 1032"/>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4" name="Oval 1033"/>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5" name="Oval 1034"/>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6" name="Oval 1035"/>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7" name="Oval 1036"/>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8" name="Oval 1037"/>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9" name="Oval 1038"/>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0" name="Oval 1039"/>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1" name="Oval 1040"/>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2" name="Oval 1041"/>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3" name="Oval 1042"/>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4" name="Oval 1043"/>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5" name="Oval 1044"/>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6" name="Oval 1045"/>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7" name="Oval 1046"/>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8" name="Oval 1047"/>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9" name="Oval 1048"/>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0" name="Oval 1049"/>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1" name="Oval 1050"/>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2" name="Oval 1051"/>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3" name="Oval 1052"/>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4" name="Oval 1053"/>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5" name="Oval 1054"/>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6" name="Oval 1055"/>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7" name="Oval 1056"/>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8" name="Oval 1057"/>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9" name="Oval 1058"/>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0" name="Oval 1059"/>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1" name="Oval 1060"/>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2" name="Oval 1061"/>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3" name="Oval 1062"/>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4" name="Oval 1063"/>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5" name="Oval 1064"/>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6" name="Oval 1065"/>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7" name="Oval 1066"/>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8" name="Oval 1067"/>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9" name="Oval 1068"/>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0" name="Oval 1069"/>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1" name="Oval 1070"/>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2" name="Oval 1071"/>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3" name="Oval 1072"/>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4" name="Oval 1073"/>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5" name="Oval 1074"/>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6" name="Oval 1075"/>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7" name="Oval 1076"/>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8" name="Oval 1077"/>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9" name="Oval 1078"/>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0" name="Oval 1079"/>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1" name="Oval 1080"/>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2" name="Oval 1081"/>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3" name="Oval 1082"/>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4" name="Oval 1083"/>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5" name="Oval 1084"/>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6" name="Oval 1085"/>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7" name="Oval 1086"/>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8" name="Oval 1087"/>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9" name="Oval 1088"/>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0" name="Oval 1089"/>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1" name="Oval 1090"/>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2" name="Oval 1091"/>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3" name="Oval 1092"/>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4" name="Oval 1093"/>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5" name="Oval 1094"/>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6" name="Oval 1095"/>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7" name="Oval 1096"/>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8" name="Oval 1097"/>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9" name="Oval 1098"/>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0" name="Oval 1099"/>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1" name="Oval 1100"/>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2" name="Oval 1101"/>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3" name="Oval 1102"/>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4" name="Oval 1103"/>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5" name="Oval 1104"/>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6" name="Oval 1105"/>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7" name="Oval 1106"/>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8" name="Oval 1107"/>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9" name="Oval 1108"/>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0" name="Oval 1109"/>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1" name="Oval 1110"/>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2" name="Oval 1111"/>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3" name="Oval 1112"/>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4" name="Oval 1113"/>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5" name="Oval 1114"/>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6" name="Oval 1115"/>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4" name="Group 13"/>
            <p:cNvGrpSpPr/>
            <p:nvPr/>
          </p:nvGrpSpPr>
          <p:grpSpPr>
            <a:xfrm>
              <a:off x="-338573" y="6307094"/>
              <a:ext cx="9821147" cy="45719"/>
              <a:chOff x="-123700" y="-243408"/>
              <a:chExt cx="9821147" cy="45719"/>
            </a:xfrm>
            <a:grpFill/>
          </p:grpSpPr>
          <p:sp>
            <p:nvSpPr>
              <p:cNvPr id="843" name="Oval 842"/>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4" name="Oval 843"/>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5" name="Oval 844"/>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6" name="Oval 845"/>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7" name="Oval 846"/>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8" name="Oval 847"/>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9" name="Oval 848"/>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0" name="Oval 849"/>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1" name="Oval 850"/>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2" name="Oval 851"/>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3" name="Oval 852"/>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4" name="Oval 853"/>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5" name="Oval 854"/>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6" name="Oval 855"/>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7" name="Oval 856"/>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8" name="Oval 857"/>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9" name="Oval 858"/>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0" name="Oval 859"/>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1" name="Oval 860"/>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2" name="Oval 861"/>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3" name="Oval 862"/>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4" name="Oval 863"/>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5" name="Oval 864"/>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6" name="Oval 865"/>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7" name="Oval 866"/>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8" name="Oval 867"/>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9" name="Oval 868"/>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0" name="Oval 869"/>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1" name="Oval 870"/>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2" name="Oval 871"/>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3" name="Oval 872"/>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4" name="Oval 873"/>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5" name="Oval 874"/>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6" name="Oval 875"/>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7" name="Oval 876"/>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8" name="Oval 877"/>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9" name="Oval 878"/>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0" name="Oval 879"/>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1" name="Oval 880"/>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2" name="Oval 881"/>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3" name="Oval 882"/>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4" name="Oval 883"/>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5" name="Oval 884"/>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6" name="Oval 885"/>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7" name="Oval 886"/>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8" name="Oval 887"/>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9" name="Oval 888"/>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0" name="Oval 889"/>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1" name="Oval 890"/>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2" name="Oval 891"/>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3" name="Oval 892"/>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4" name="Oval 893"/>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5" name="Oval 894"/>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6" name="Oval 895"/>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7" name="Oval 896"/>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8" name="Oval 897"/>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9" name="Oval 898"/>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0" name="Oval 899"/>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1" name="Oval 900"/>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2" name="Oval 901"/>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3" name="Oval 902"/>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4" name="Oval 903"/>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5" name="Oval 904"/>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6" name="Oval 905"/>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7" name="Oval 906"/>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8" name="Oval 907"/>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9" name="Oval 908"/>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0" name="Oval 909"/>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1" name="Oval 910"/>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2" name="Oval 911"/>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3" name="Oval 912"/>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4" name="Oval 913"/>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5" name="Oval 914"/>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6" name="Oval 915"/>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7" name="Oval 916"/>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8" name="Oval 917"/>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9" name="Oval 918"/>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0" name="Oval 919"/>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1" name="Oval 920"/>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2" name="Oval 921"/>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3" name="Oval 922"/>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4" name="Oval 923"/>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5" name="Oval 924"/>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6" name="Oval 925"/>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7" name="Oval 926"/>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8" name="Oval 927"/>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9" name="Oval 928"/>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0" name="Oval 929"/>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1" name="Oval 930"/>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2" name="Oval 931"/>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3" name="Oval 932"/>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4" name="Oval 933"/>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5" name="Oval 934"/>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6" name="Oval 935"/>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7" name="Oval 936"/>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8" name="Oval 937"/>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9" name="Oval 938"/>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0" name="Oval 939"/>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1" name="Oval 940"/>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2" name="Oval 941"/>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3" name="Oval 942"/>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4" name="Oval 943"/>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5" name="Oval 944"/>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6" name="Oval 945"/>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7" name="Oval 946"/>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8" name="Oval 947"/>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9" name="Oval 948"/>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0" name="Oval 949"/>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1" name="Oval 950"/>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2" name="Oval 951"/>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3" name="Oval 952"/>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4" name="Oval 953"/>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5" name="Oval 954"/>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6" name="Oval 955"/>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7" name="Oval 956"/>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8" name="Oval 957"/>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9" name="Oval 958"/>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0" name="Oval 959"/>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1" name="Oval 960"/>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2" name="Oval 961"/>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3" name="Oval 962"/>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4" name="Oval 963"/>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5" name="Oval 964"/>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6" name="Oval 965"/>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7" name="Oval 966"/>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8" name="Oval 967"/>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9" name="Oval 968"/>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0" name="Oval 969"/>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1" name="Oval 970"/>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2" name="Oval 971"/>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3" name="Oval 972"/>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4" name="Oval 973"/>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5" name="Oval 974"/>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6" name="Oval 975"/>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7" name="Oval 976"/>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8" name="Oval 977"/>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9" name="Oval 978"/>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5" name="Group 14"/>
            <p:cNvGrpSpPr/>
            <p:nvPr/>
          </p:nvGrpSpPr>
          <p:grpSpPr>
            <a:xfrm>
              <a:off x="-338573" y="6376876"/>
              <a:ext cx="9821147" cy="45719"/>
              <a:chOff x="-123700" y="-243408"/>
              <a:chExt cx="9821147" cy="45719"/>
            </a:xfrm>
            <a:grpFill/>
          </p:grpSpPr>
          <p:sp>
            <p:nvSpPr>
              <p:cNvPr id="706" name="Oval 705"/>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7" name="Oval 706"/>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8" name="Oval 707"/>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9" name="Oval 708"/>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0" name="Oval 709"/>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1" name="Oval 710"/>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2" name="Oval 711"/>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3" name="Oval 712"/>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4" name="Oval 713"/>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5" name="Oval 714"/>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6" name="Oval 715"/>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7" name="Oval 716"/>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8" name="Oval 717"/>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9" name="Oval 718"/>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0" name="Oval 719"/>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1" name="Oval 720"/>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2" name="Oval 721"/>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3" name="Oval 722"/>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4" name="Oval 723"/>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5" name="Oval 724"/>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6" name="Oval 725"/>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7" name="Oval 726"/>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8" name="Oval 727"/>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9" name="Oval 728"/>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0" name="Oval 729"/>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1" name="Oval 730"/>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2" name="Oval 731"/>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3" name="Oval 732"/>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4" name="Oval 733"/>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5" name="Oval 734"/>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6" name="Oval 735"/>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7" name="Oval 736"/>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8" name="Oval 737"/>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9" name="Oval 738"/>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0" name="Oval 739"/>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1" name="Oval 740"/>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2" name="Oval 741"/>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3" name="Oval 742"/>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4" name="Oval 743"/>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5" name="Oval 744"/>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6" name="Oval 745"/>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7" name="Oval 746"/>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8" name="Oval 747"/>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9" name="Oval 748"/>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0" name="Oval 749"/>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1" name="Oval 750"/>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2" name="Oval 751"/>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3" name="Oval 752"/>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4" name="Oval 753"/>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5" name="Oval 754"/>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6" name="Oval 755"/>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7" name="Oval 756"/>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8" name="Oval 757"/>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9" name="Oval 758"/>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0" name="Oval 759"/>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1" name="Oval 760"/>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2" name="Oval 761"/>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3" name="Oval 762"/>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4" name="Oval 763"/>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5" name="Oval 764"/>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6" name="Oval 765"/>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7" name="Oval 766"/>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8" name="Oval 767"/>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9" name="Oval 768"/>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0" name="Oval 769"/>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1" name="Oval 770"/>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2" name="Oval 771"/>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3" name="Oval 772"/>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4" name="Oval 773"/>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5" name="Oval 774"/>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6" name="Oval 775"/>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7" name="Oval 776"/>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8" name="Oval 777"/>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9" name="Oval 778"/>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0" name="Oval 779"/>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1" name="Oval 780"/>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2" name="Oval 781"/>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3" name="Oval 782"/>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4" name="Oval 783"/>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5" name="Oval 784"/>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6" name="Oval 785"/>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7" name="Oval 786"/>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8" name="Oval 787"/>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9" name="Oval 788"/>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0" name="Oval 789"/>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1" name="Oval 790"/>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2" name="Oval 791"/>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3" name="Oval 792"/>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4" name="Oval 793"/>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5" name="Oval 794"/>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6" name="Oval 795"/>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7" name="Oval 796"/>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8" name="Oval 797"/>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9" name="Oval 798"/>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0" name="Oval 799"/>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1" name="Oval 800"/>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2" name="Oval 801"/>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3" name="Oval 802"/>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4" name="Oval 803"/>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5" name="Oval 804"/>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6" name="Oval 805"/>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7" name="Oval 806"/>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8" name="Oval 807"/>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9" name="Oval 808"/>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0" name="Oval 809"/>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1" name="Oval 810"/>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2" name="Oval 811"/>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3" name="Oval 812"/>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4" name="Oval 813"/>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5" name="Oval 814"/>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6" name="Oval 815"/>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7" name="Oval 816"/>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8" name="Oval 817"/>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9" name="Oval 818"/>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0" name="Oval 819"/>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1" name="Oval 820"/>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2" name="Oval 821"/>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3" name="Oval 822"/>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4" name="Oval 823"/>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5" name="Oval 824"/>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6" name="Oval 825"/>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7" name="Oval 826"/>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8" name="Oval 827"/>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9" name="Oval 828"/>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0" name="Oval 829"/>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1" name="Oval 830"/>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2" name="Oval 831"/>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3" name="Oval 832"/>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4" name="Oval 833"/>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5" name="Oval 834"/>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6" name="Oval 835"/>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7" name="Oval 836"/>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8" name="Oval 837"/>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9" name="Oval 838"/>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0" name="Oval 839"/>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1" name="Oval 840"/>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2" name="Oval 841"/>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6" name="Group 15"/>
            <p:cNvGrpSpPr/>
            <p:nvPr/>
          </p:nvGrpSpPr>
          <p:grpSpPr>
            <a:xfrm>
              <a:off x="-338573" y="6446658"/>
              <a:ext cx="9821147" cy="45719"/>
              <a:chOff x="-123700" y="-243408"/>
              <a:chExt cx="9821147" cy="45719"/>
            </a:xfrm>
            <a:grpFill/>
          </p:grpSpPr>
          <p:sp>
            <p:nvSpPr>
              <p:cNvPr id="569" name="Oval 568"/>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0" name="Oval 569"/>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1" name="Oval 570"/>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2" name="Oval 571"/>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3" name="Oval 572"/>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4" name="Oval 573"/>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5" name="Oval 574"/>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6" name="Oval 575"/>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7" name="Oval 576"/>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8" name="Oval 577"/>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9" name="Oval 578"/>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0" name="Oval 579"/>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1" name="Oval 580"/>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2" name="Oval 581"/>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3" name="Oval 582"/>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4" name="Oval 583"/>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5" name="Oval 584"/>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6" name="Oval 585"/>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7" name="Oval 586"/>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8" name="Oval 587"/>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9" name="Oval 588"/>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0" name="Oval 589"/>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1" name="Oval 590"/>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2" name="Oval 591"/>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3" name="Oval 592"/>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4" name="Oval 593"/>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5" name="Oval 594"/>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6" name="Oval 595"/>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7" name="Oval 596"/>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8" name="Oval 597"/>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9" name="Oval 598"/>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0" name="Oval 599"/>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1" name="Oval 600"/>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2" name="Oval 601"/>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3" name="Oval 602"/>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4" name="Oval 603"/>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5" name="Oval 604"/>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6" name="Oval 605"/>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7" name="Oval 606"/>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8" name="Oval 607"/>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9" name="Oval 608"/>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0" name="Oval 609"/>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1" name="Oval 610"/>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2" name="Oval 611"/>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3" name="Oval 612"/>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4" name="Oval 613"/>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5" name="Oval 614"/>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6" name="Oval 615"/>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7" name="Oval 616"/>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8" name="Oval 617"/>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9" name="Oval 618"/>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0" name="Oval 619"/>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1" name="Oval 620"/>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2" name="Oval 621"/>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3" name="Oval 622"/>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4" name="Oval 623"/>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5" name="Oval 624"/>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6" name="Oval 625"/>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7" name="Oval 626"/>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8" name="Oval 627"/>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9" name="Oval 628"/>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0" name="Oval 629"/>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1" name="Oval 630"/>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2" name="Oval 631"/>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3" name="Oval 632"/>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4" name="Oval 633"/>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5" name="Oval 634"/>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6" name="Oval 635"/>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7" name="Oval 636"/>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8" name="Oval 637"/>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9" name="Oval 638"/>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0" name="Oval 639"/>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1" name="Oval 640"/>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2" name="Oval 641"/>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3" name="Oval 642"/>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4" name="Oval 643"/>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5" name="Oval 644"/>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6" name="Oval 645"/>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7" name="Oval 646"/>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8" name="Oval 647"/>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9" name="Oval 648"/>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0" name="Oval 649"/>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1" name="Oval 650"/>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2" name="Oval 651"/>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3" name="Oval 652"/>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4" name="Oval 653"/>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5" name="Oval 654"/>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6" name="Oval 655"/>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7" name="Oval 656"/>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8" name="Oval 657"/>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9" name="Oval 658"/>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0" name="Oval 659"/>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1" name="Oval 660"/>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2" name="Oval 661"/>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3" name="Oval 662"/>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4" name="Oval 663"/>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5" name="Oval 664"/>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6" name="Oval 665"/>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7" name="Oval 666"/>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8" name="Oval 667"/>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9" name="Oval 668"/>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0" name="Oval 669"/>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1" name="Oval 670"/>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2" name="Oval 671"/>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3" name="Oval 672"/>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4" name="Oval 673"/>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5" name="Oval 674"/>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6" name="Oval 675"/>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7" name="Oval 676"/>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8" name="Oval 677"/>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9" name="Oval 678"/>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0" name="Oval 679"/>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1" name="Oval 680"/>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2" name="Oval 681"/>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3" name="Oval 682"/>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4" name="Oval 683"/>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5" name="Oval 684"/>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6" name="Oval 685"/>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7" name="Oval 686"/>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8" name="Oval 687"/>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9" name="Oval 688"/>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0" name="Oval 689"/>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1" name="Oval 690"/>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2" name="Oval 691"/>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3" name="Oval 692"/>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4" name="Oval 693"/>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5" name="Oval 694"/>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6" name="Oval 695"/>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7" name="Oval 696"/>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8" name="Oval 697"/>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9" name="Oval 698"/>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0" name="Oval 699"/>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1" name="Oval 700"/>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2" name="Oval 701"/>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3" name="Oval 702"/>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4" name="Oval 703"/>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5" name="Oval 704"/>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7" name="Group 16"/>
            <p:cNvGrpSpPr/>
            <p:nvPr/>
          </p:nvGrpSpPr>
          <p:grpSpPr>
            <a:xfrm>
              <a:off x="-338573" y="6516440"/>
              <a:ext cx="9821147" cy="45719"/>
              <a:chOff x="-123700" y="-243408"/>
              <a:chExt cx="9821147" cy="45719"/>
            </a:xfrm>
            <a:grpFill/>
          </p:grpSpPr>
          <p:sp>
            <p:nvSpPr>
              <p:cNvPr id="432" name="Oval 431"/>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3" name="Oval 432"/>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4" name="Oval 433"/>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5" name="Oval 434"/>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6" name="Oval 435"/>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7" name="Oval 436"/>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8" name="Oval 437"/>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9" name="Oval 438"/>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0" name="Oval 439"/>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1" name="Oval 440"/>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2" name="Oval 441"/>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3" name="Oval 442"/>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4" name="Oval 443"/>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5" name="Oval 444"/>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6" name="Oval 445"/>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7" name="Oval 446"/>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8" name="Oval 447"/>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9" name="Oval 448"/>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0" name="Oval 449"/>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1" name="Oval 450"/>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2" name="Oval 451"/>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3" name="Oval 452"/>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4" name="Oval 453"/>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5" name="Oval 454"/>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6" name="Oval 455"/>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7" name="Oval 456"/>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8" name="Oval 457"/>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9" name="Oval 458"/>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0" name="Oval 459"/>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1" name="Oval 460"/>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2" name="Oval 461"/>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3" name="Oval 462"/>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4" name="Oval 463"/>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5" name="Oval 464"/>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6" name="Oval 465"/>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7" name="Oval 466"/>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8" name="Oval 467"/>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9" name="Oval 468"/>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0" name="Oval 469"/>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1" name="Oval 470"/>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2" name="Oval 471"/>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3" name="Oval 472"/>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4" name="Oval 473"/>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5" name="Oval 474"/>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6" name="Oval 475"/>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7" name="Oval 476"/>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8" name="Oval 477"/>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9" name="Oval 478"/>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0" name="Oval 479"/>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1" name="Oval 480"/>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2" name="Oval 481"/>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3" name="Oval 482"/>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4" name="Oval 483"/>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5" name="Oval 484"/>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6" name="Oval 485"/>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7" name="Oval 486"/>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8" name="Oval 487"/>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9" name="Oval 488"/>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0" name="Oval 489"/>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1" name="Oval 490"/>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2" name="Oval 491"/>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3" name="Oval 492"/>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4" name="Oval 493"/>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5" name="Oval 494"/>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6" name="Oval 495"/>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7" name="Oval 496"/>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8" name="Oval 497"/>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9" name="Oval 498"/>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0" name="Oval 499"/>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1" name="Oval 500"/>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2" name="Oval 501"/>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3" name="Oval 502"/>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4" name="Oval 503"/>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5" name="Oval 504"/>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6" name="Oval 505"/>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7" name="Oval 506"/>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8" name="Oval 507"/>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9" name="Oval 508"/>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0" name="Oval 509"/>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1" name="Oval 510"/>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2" name="Oval 511"/>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3" name="Oval 512"/>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4" name="Oval 513"/>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5" name="Oval 514"/>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6" name="Oval 515"/>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7" name="Oval 516"/>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8" name="Oval 517"/>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9" name="Oval 518"/>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0" name="Oval 519"/>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1" name="Oval 520"/>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2" name="Oval 521"/>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3" name="Oval 522"/>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4" name="Oval 523"/>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5" name="Oval 524"/>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6" name="Oval 525"/>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7" name="Oval 526"/>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8" name="Oval 527"/>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9" name="Oval 528"/>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0" name="Oval 529"/>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1" name="Oval 530"/>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2" name="Oval 531"/>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3" name="Oval 532"/>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4" name="Oval 533"/>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5" name="Oval 534"/>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6" name="Oval 535"/>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7" name="Oval 536"/>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8" name="Oval 537"/>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9" name="Oval 538"/>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0" name="Oval 539"/>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1" name="Oval 540"/>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2" name="Oval 541"/>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3" name="Oval 542"/>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4" name="Oval 543"/>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5" name="Oval 544"/>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6" name="Oval 545"/>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7" name="Oval 546"/>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8" name="Oval 547"/>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9" name="Oval 548"/>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0" name="Oval 549"/>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1" name="Oval 550"/>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2" name="Oval 551"/>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3" name="Oval 552"/>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4" name="Oval 553"/>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5" name="Oval 554"/>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6" name="Oval 555"/>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7" name="Oval 556"/>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8" name="Oval 557"/>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9" name="Oval 558"/>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0" name="Oval 559"/>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1" name="Oval 560"/>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2" name="Oval 561"/>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3" name="Oval 562"/>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4" name="Oval 563"/>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5" name="Oval 564"/>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6" name="Oval 565"/>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7" name="Oval 566"/>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8" name="Oval 567"/>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8" name="Group 17"/>
            <p:cNvGrpSpPr/>
            <p:nvPr/>
          </p:nvGrpSpPr>
          <p:grpSpPr>
            <a:xfrm>
              <a:off x="-338573" y="6586222"/>
              <a:ext cx="9821147" cy="45719"/>
              <a:chOff x="-123700" y="-243408"/>
              <a:chExt cx="9821147" cy="45719"/>
            </a:xfrm>
            <a:grpFill/>
          </p:grpSpPr>
          <p:sp>
            <p:nvSpPr>
              <p:cNvPr id="295" name="Oval 294"/>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6" name="Oval 295"/>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7" name="Oval 296"/>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8" name="Oval 297"/>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9" name="Oval 298"/>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0" name="Oval 299"/>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1" name="Oval 300"/>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2" name="Oval 301"/>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3" name="Oval 302"/>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4" name="Oval 303"/>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5" name="Oval 304"/>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6" name="Oval 305"/>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7" name="Oval 306"/>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8" name="Oval 307"/>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9" name="Oval 308"/>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0" name="Oval 309"/>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1" name="Oval 310"/>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2" name="Oval 311"/>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3" name="Oval 312"/>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4" name="Oval 313"/>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5" name="Oval 314"/>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6" name="Oval 315"/>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7" name="Oval 316"/>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8" name="Oval 317"/>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9" name="Oval 318"/>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0" name="Oval 319"/>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1" name="Oval 320"/>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2" name="Oval 321"/>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3" name="Oval 322"/>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4" name="Oval 323"/>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5" name="Oval 324"/>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6" name="Oval 325"/>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7" name="Oval 326"/>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8" name="Oval 327"/>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9" name="Oval 328"/>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0" name="Oval 329"/>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1" name="Oval 330"/>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2" name="Oval 331"/>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3" name="Oval 332"/>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4" name="Oval 333"/>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5" name="Oval 334"/>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6" name="Oval 335"/>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7" name="Oval 336"/>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8" name="Oval 337"/>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9" name="Oval 338"/>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0" name="Oval 339"/>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1" name="Oval 340"/>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2" name="Oval 341"/>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3" name="Oval 342"/>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4" name="Oval 343"/>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5" name="Oval 344"/>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6" name="Oval 345"/>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7" name="Oval 346"/>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8" name="Oval 347"/>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9" name="Oval 348"/>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0" name="Oval 349"/>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1" name="Oval 350"/>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2" name="Oval 351"/>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3" name="Oval 352"/>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4" name="Oval 353"/>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5" name="Oval 354"/>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6" name="Oval 355"/>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7" name="Oval 356"/>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8" name="Oval 357"/>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9" name="Oval 358"/>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0" name="Oval 359"/>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1" name="Oval 360"/>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2" name="Oval 361"/>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3" name="Oval 362"/>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4" name="Oval 363"/>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5" name="Oval 364"/>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6" name="Oval 365"/>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7" name="Oval 366"/>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8" name="Oval 367"/>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9" name="Oval 368"/>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0" name="Oval 369"/>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1" name="Oval 370"/>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2" name="Oval 371"/>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3" name="Oval 372"/>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4" name="Oval 373"/>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5" name="Oval 374"/>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6" name="Oval 375"/>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7" name="Oval 376"/>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8" name="Oval 377"/>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9" name="Oval 378"/>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0" name="Oval 379"/>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1" name="Oval 380"/>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2" name="Oval 381"/>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3" name="Oval 382"/>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4" name="Oval 383"/>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5" name="Oval 384"/>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6" name="Oval 385"/>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7" name="Oval 386"/>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8" name="Oval 387"/>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9" name="Oval 388"/>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0" name="Oval 389"/>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1" name="Oval 390"/>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2" name="Oval 391"/>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3" name="Oval 392"/>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4" name="Oval 393"/>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5" name="Oval 394"/>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6" name="Oval 395"/>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7" name="Oval 396"/>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8" name="Oval 397"/>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9" name="Oval 398"/>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0" name="Oval 399"/>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1" name="Oval 400"/>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2" name="Oval 401"/>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3" name="Oval 402"/>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4" name="Oval 403"/>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5" name="Oval 404"/>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6" name="Oval 405"/>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7" name="Oval 406"/>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8" name="Oval 407"/>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9" name="Oval 408"/>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0" name="Oval 409"/>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1" name="Oval 410"/>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2" name="Oval 411"/>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3" name="Oval 412"/>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4" name="Oval 413"/>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5" name="Oval 414"/>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6" name="Oval 415"/>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7" name="Oval 416"/>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8" name="Oval 417"/>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9" name="Oval 418"/>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0" name="Oval 419"/>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1" name="Oval 420"/>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2" name="Oval 421"/>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3" name="Oval 422"/>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4" name="Oval 423"/>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5" name="Oval 424"/>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6" name="Oval 425"/>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7" name="Oval 426"/>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8" name="Oval 427"/>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9" name="Oval 428"/>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0" name="Oval 429"/>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1" name="Oval 430"/>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9" name="Group 18"/>
            <p:cNvGrpSpPr/>
            <p:nvPr/>
          </p:nvGrpSpPr>
          <p:grpSpPr>
            <a:xfrm>
              <a:off x="-338573" y="6656004"/>
              <a:ext cx="9821147" cy="45719"/>
              <a:chOff x="-123700" y="-243408"/>
              <a:chExt cx="9821147" cy="45719"/>
            </a:xfrm>
            <a:grpFill/>
          </p:grpSpPr>
          <p:sp>
            <p:nvSpPr>
              <p:cNvPr id="158" name="Oval 157"/>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9" name="Oval 158"/>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0" name="Oval 159"/>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1" name="Oval 160"/>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2" name="Oval 161"/>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3" name="Oval 162"/>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4" name="Oval 163"/>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5" name="Oval 164"/>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6" name="Oval 165"/>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7" name="Oval 166"/>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8" name="Oval 167"/>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9" name="Oval 168"/>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0" name="Oval 169"/>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1" name="Oval 170"/>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2" name="Oval 171"/>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3" name="Oval 172"/>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4" name="Oval 173"/>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5" name="Oval 174"/>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6" name="Oval 175"/>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7" name="Oval 176"/>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8" name="Oval 177"/>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9" name="Oval 178"/>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0" name="Oval 179"/>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1" name="Oval 180"/>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2" name="Oval 181"/>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3" name="Oval 182"/>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4" name="Oval 183"/>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5" name="Oval 184"/>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6" name="Oval 185"/>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7" name="Oval 186"/>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8" name="Oval 187"/>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9" name="Oval 188"/>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0" name="Oval 189"/>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1" name="Oval 190"/>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2" name="Oval 191"/>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3" name="Oval 192"/>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4" name="Oval 193"/>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5" name="Oval 194"/>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6" name="Oval 195"/>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7" name="Oval 196"/>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8" name="Oval 197"/>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9" name="Oval 198"/>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0" name="Oval 199"/>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1" name="Oval 200"/>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2" name="Oval 201"/>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3" name="Oval 202"/>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4" name="Oval 203"/>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5" name="Oval 204"/>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6" name="Oval 205"/>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7" name="Oval 206"/>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8" name="Oval 207"/>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9" name="Oval 208"/>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0" name="Oval 209"/>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1" name="Oval 210"/>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2" name="Oval 211"/>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3" name="Oval 212"/>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4" name="Oval 213"/>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5" name="Oval 214"/>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6" name="Oval 215"/>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7" name="Oval 216"/>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8" name="Oval 217"/>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9" name="Oval 218"/>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0" name="Oval 219"/>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1" name="Oval 220"/>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2" name="Oval 221"/>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3" name="Oval 222"/>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4" name="Oval 223"/>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5" name="Oval 224"/>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6" name="Oval 225"/>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7" name="Oval 226"/>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8" name="Oval 227"/>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9" name="Oval 228"/>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0" name="Oval 229"/>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1" name="Oval 230"/>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2" name="Oval 231"/>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3" name="Oval 232"/>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4" name="Oval 233"/>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5" name="Oval 234"/>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6" name="Oval 235"/>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7" name="Oval 236"/>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8" name="Oval 237"/>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9" name="Oval 238"/>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0" name="Oval 239"/>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1" name="Oval 240"/>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2" name="Oval 241"/>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3" name="Oval 242"/>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4" name="Oval 243"/>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5" name="Oval 244"/>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6" name="Oval 245"/>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7" name="Oval 246"/>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8" name="Oval 247"/>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9" name="Oval 248"/>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0" name="Oval 249"/>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1" name="Oval 250"/>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2" name="Oval 251"/>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3" name="Oval 252"/>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4" name="Oval 253"/>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5" name="Oval 254"/>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6" name="Oval 255"/>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7" name="Oval 256"/>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8" name="Oval 257"/>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9" name="Oval 258"/>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0" name="Oval 259"/>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1" name="Oval 260"/>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2" name="Oval 261"/>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3" name="Oval 262"/>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4" name="Oval 263"/>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5" name="Oval 264"/>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6" name="Oval 265"/>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7" name="Oval 266"/>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8" name="Oval 267"/>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9" name="Oval 268"/>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0" name="Oval 269"/>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1" name="Oval 270"/>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2" name="Oval 271"/>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3" name="Oval 272"/>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4" name="Oval 273"/>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5" name="Oval 274"/>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6" name="Oval 275"/>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7" name="Oval 276"/>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8" name="Oval 277"/>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9" name="Oval 278"/>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0" name="Oval 279"/>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1" name="Oval 280"/>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2" name="Oval 281"/>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3" name="Oval 282"/>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4" name="Oval 283"/>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5" name="Oval 284"/>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6" name="Oval 285"/>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7" name="Oval 286"/>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8" name="Oval 287"/>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9" name="Oval 288"/>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0" name="Oval 289"/>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1" name="Oval 290"/>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2" name="Oval 291"/>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3" name="Oval 292"/>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4" name="Oval 293"/>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0" name="Group 19"/>
            <p:cNvGrpSpPr/>
            <p:nvPr/>
          </p:nvGrpSpPr>
          <p:grpSpPr>
            <a:xfrm>
              <a:off x="-338573" y="6725789"/>
              <a:ext cx="9821147" cy="45719"/>
              <a:chOff x="-123700" y="-243408"/>
              <a:chExt cx="9821147" cy="45719"/>
            </a:xfrm>
            <a:grpFill/>
          </p:grpSpPr>
          <p:sp>
            <p:nvSpPr>
              <p:cNvPr id="21" name="Oval 20"/>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 name="Oval 21"/>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 name="Oval 22"/>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 name="Oval 23"/>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 name="Oval 24"/>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 name="Oval 25"/>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 name="Oval 26"/>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 name="Oval 27"/>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 name="Oval 28"/>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 name="Oval 29"/>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 name="Oval 30"/>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 name="Oval 31"/>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Oval 32"/>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 name="Oval 33"/>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 name="Oval 34"/>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 name="Oval 35"/>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 name="Oval 36"/>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 name="Oval 37"/>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 name="Oval 38"/>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 name="Oval 39"/>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 name="Oval 40"/>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Oval 41"/>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 name="Oval 42"/>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 name="Oval 43"/>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 name="Oval 44"/>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 name="Oval 45"/>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 name="Oval 46"/>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 name="Oval 47"/>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 name="Oval 48"/>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 name="Oval 49"/>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 name="Oval 50"/>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 name="Oval 51"/>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 name="Oval 52"/>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 name="Oval 53"/>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 name="Oval 54"/>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 name="Oval 55"/>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 name="Oval 56"/>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 name="Oval 57"/>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 name="Oval 58"/>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 name="Oval 59"/>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 name="Oval 60"/>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 name="Oval 61"/>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 name="Oval 62"/>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 name="Oval 63"/>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 name="Oval 64"/>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 name="Oval 65"/>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 name="Oval 66"/>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 name="Oval 67"/>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 name="Oval 68"/>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 name="Oval 69"/>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 name="Oval 70"/>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 name="Oval 71"/>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 name="Oval 72"/>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 name="Oval 73"/>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 name="Oval 74"/>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 name="Oval 75"/>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 name="Oval 76"/>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 name="Oval 77"/>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 name="Oval 78"/>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 name="Oval 79"/>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 name="Oval 80"/>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 name="Oval 81"/>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 name="Oval 82"/>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 name="Oval 83"/>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 name="Oval 84"/>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 name="Oval 85"/>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 name="Oval 86"/>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 name="Oval 87"/>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 name="Oval 88"/>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 name="Oval 89"/>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 name="Oval 90"/>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 name="Oval 91"/>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 name="Oval 92"/>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 name="Oval 93"/>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 name="Oval 94"/>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 name="Oval 95"/>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 name="Oval 96"/>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 name="Oval 97"/>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 name="Oval 98"/>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 name="Oval 99"/>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 name="Oval 100"/>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 name="Oval 101"/>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 name="Oval 102"/>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 name="Oval 103"/>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 name="Oval 104"/>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 name="Oval 105"/>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 name="Oval 106"/>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 name="Oval 107"/>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 name="Oval 108"/>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 name="Oval 109"/>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 name="Oval 110"/>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2" name="Oval 111"/>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3" name="Oval 112"/>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4" name="Oval 113"/>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5" name="Oval 114"/>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6" name="Oval 115"/>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7" name="Oval 116"/>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8" name="Oval 117"/>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9" name="Oval 118"/>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0" name="Oval 119"/>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1" name="Oval 120"/>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2" name="Oval 121"/>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3" name="Oval 122"/>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4" name="Oval 123"/>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5" name="Oval 124"/>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6" name="Oval 125"/>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7" name="Oval 126"/>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8" name="Oval 127"/>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9" name="Oval 128"/>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0" name="Oval 129"/>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1" name="Oval 130"/>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2" name="Oval 131"/>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3" name="Oval 132"/>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4" name="Oval 133"/>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5" name="Oval 134"/>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6" name="Oval 135"/>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7" name="Oval 136"/>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8" name="Oval 137"/>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9" name="Oval 138"/>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0" name="Oval 139"/>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1" name="Oval 140"/>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2" name="Oval 141"/>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3" name="Oval 142"/>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4" name="Oval 143"/>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5" name="Oval 144"/>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6" name="Oval 145"/>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7" name="Oval 146"/>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8" name="Oval 147"/>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9" name="Oval 148"/>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0" name="Oval 149"/>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1" name="Oval 150"/>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2" name="Oval 151"/>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3" name="Oval 152"/>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4" name="Oval 153"/>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5" name="Oval 154"/>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6" name="Oval 155"/>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7" name="Oval 156"/>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spTree>
    <p:extLst>
      <p:ext uri="{BB962C8B-B14F-4D97-AF65-F5344CB8AC3E}">
        <p14:creationId xmlns="" xmlns:p14="http://schemas.microsoft.com/office/powerpoint/2010/main" val="48921475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1"/>
            <a:ext cx="8229600" cy="5422652"/>
          </a:xfrm>
        </p:spPr>
        <p:txBody>
          <a:bodyPr/>
          <a:lstStyle>
            <a:lvl1pPr marL="0" indent="0">
              <a:buFont typeface="Wingdings" panose="05000000000000000000" pitchFamily="2" charset="2"/>
              <a:buNone/>
              <a:defRPr b="0">
                <a:solidFill>
                  <a:schemeClr val="tx1">
                    <a:lumMod val="75000"/>
                  </a:schemeClr>
                </a:solidFill>
              </a:defRPr>
            </a:lvl1pPr>
            <a:lvl2pPr marL="742950" indent="-285750">
              <a:buClr>
                <a:srgbClr val="343434"/>
              </a:buClr>
              <a:buFont typeface="Arial" panose="020B0604020202020204" pitchFamily="34" charset="0"/>
              <a:buChar char="•"/>
              <a:defRPr/>
            </a:lvl2pPr>
            <a:lvl3pPr marL="1257300" indent="-342900">
              <a:buFont typeface="Arial" panose="020B0604020202020204"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a:xfrm>
            <a:off x="6553200" y="6324600"/>
            <a:ext cx="2133600" cy="365125"/>
          </a:xfrm>
        </p:spPr>
        <p:txBody>
          <a:bodyPr/>
          <a:lstStyle/>
          <a:p>
            <a:fld id="{54B4606E-EBF0-41FC-AFBD-463BD9449987}" type="slidenum">
              <a:rPr lang="en-US" smtClean="0">
                <a:solidFill>
                  <a:srgbClr val="3F3F3F">
                    <a:tint val="75000"/>
                  </a:srgbClr>
                </a:solidFill>
              </a:rPr>
              <a:pPr/>
              <a:t>‹#›</a:t>
            </a:fld>
            <a:endParaRPr lang="en-US" dirty="0">
              <a:solidFill>
                <a:srgbClr val="3F3F3F">
                  <a:tint val="75000"/>
                </a:srgbClr>
              </a:solidFill>
            </a:endParaRPr>
          </a:p>
        </p:txBody>
      </p:sp>
      <p:grpSp>
        <p:nvGrpSpPr>
          <p:cNvPr id="7" name="Group 6"/>
          <p:cNvGrpSpPr/>
          <p:nvPr userDrawn="1"/>
        </p:nvGrpSpPr>
        <p:grpSpPr>
          <a:xfrm>
            <a:off x="-103856" y="-99389"/>
            <a:ext cx="9377011" cy="720079"/>
            <a:chOff x="-103857" y="-99391"/>
            <a:chExt cx="9377011" cy="720079"/>
          </a:xfrm>
        </p:grpSpPr>
        <p:sp>
          <p:nvSpPr>
            <p:cNvPr id="8" name="Rectangle 7"/>
            <p:cNvSpPr/>
            <p:nvPr/>
          </p:nvSpPr>
          <p:spPr>
            <a:xfrm>
              <a:off x="-103857" y="-99391"/>
              <a:ext cx="9351714" cy="648071"/>
            </a:xfrm>
            <a:prstGeom prst="rect">
              <a:avLst/>
            </a:prstGeom>
            <a:solidFill>
              <a:srgbClr val="3E8E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cxnSp>
          <p:nvCxnSpPr>
            <p:cNvPr id="9" name="Straight Connector 8"/>
            <p:cNvCxnSpPr/>
            <p:nvPr/>
          </p:nvCxnSpPr>
          <p:spPr>
            <a:xfrm>
              <a:off x="-64967" y="620688"/>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10" name="Picture 9" descr="Globe_White.png"/>
            <p:cNvPicPr>
              <a:picLocks noChangeAspect="1"/>
            </p:cNvPicPr>
            <p:nvPr/>
          </p:nvPicPr>
          <p:blipFill rotWithShape="1">
            <a:blip r:embed="rId2" cstate="print">
              <a:alphaModFix amt="29000"/>
              <a:extLst>
                <a:ext uri="{28A0092B-C50C-407E-A947-70E740481C1C}">
                  <a14:useLocalDpi xmlns="" xmlns:a14="http://schemas.microsoft.com/office/drawing/2010/main" val="0"/>
                </a:ext>
              </a:extLst>
            </a:blip>
            <a:srcRect t="26812" b="53685"/>
            <a:stretch/>
          </p:blipFill>
          <p:spPr>
            <a:xfrm>
              <a:off x="5505872" y="-99391"/>
              <a:ext cx="3358468" cy="648072"/>
            </a:xfrm>
            <a:prstGeom prst="rect">
              <a:avLst/>
            </a:prstGeom>
          </p:spPr>
        </p:pic>
      </p:grpSp>
      <p:sp>
        <p:nvSpPr>
          <p:cNvPr id="2" name="Title 1"/>
          <p:cNvSpPr>
            <a:spLocks noGrp="1"/>
          </p:cNvSpPr>
          <p:nvPr>
            <p:ph type="title" hasCustomPrompt="1"/>
          </p:nvPr>
        </p:nvSpPr>
        <p:spPr>
          <a:xfrm>
            <a:off x="457200" y="-59550"/>
            <a:ext cx="4495800" cy="624417"/>
          </a:xfrm>
        </p:spPr>
        <p:txBody>
          <a:bodyPr>
            <a:normAutofit/>
          </a:bodyPr>
          <a:lstStyle>
            <a:lvl1pPr algn="l">
              <a:defRPr sz="1800">
                <a:solidFill>
                  <a:schemeClr val="bg1"/>
                </a:solidFill>
                <a:latin typeface="+mn-lt"/>
              </a:defRPr>
            </a:lvl1pPr>
          </a:lstStyle>
          <a:p>
            <a:r>
              <a:rPr lang="en-US" dirty="0" smtClean="0"/>
              <a:t>Name of the chapter</a:t>
            </a:r>
            <a:endParaRPr lang="en-US" dirty="0"/>
          </a:p>
        </p:txBody>
      </p:sp>
      <p:cxnSp>
        <p:nvCxnSpPr>
          <p:cNvPr id="12" name="Straight Connector 11"/>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90263" y="6597352"/>
            <a:ext cx="9338121" cy="0"/>
          </a:xfrm>
          <a:prstGeom prst="line">
            <a:avLst/>
          </a:prstGeom>
          <a:ln w="3810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14" name="Picture 13" descr="New_UNITAR_Vertical_Logo_Simple_Pantone279C-01.jpg"/>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spTree>
    <p:extLst>
      <p:ext uri="{BB962C8B-B14F-4D97-AF65-F5344CB8AC3E}">
        <p14:creationId xmlns="" xmlns:p14="http://schemas.microsoft.com/office/powerpoint/2010/main" val="278205084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838201"/>
            <a:ext cx="4038600" cy="5287963"/>
          </a:xfrm>
        </p:spPr>
        <p:txBody>
          <a:bodyPr/>
          <a:lstStyle>
            <a:lvl1pPr>
              <a:defRPr sz="2800">
                <a:solidFill>
                  <a:schemeClr val="tx1">
                    <a:lumMod val="7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838201"/>
            <a:ext cx="4038600" cy="5287963"/>
          </a:xfrm>
        </p:spPr>
        <p:txBody>
          <a:bodyPr/>
          <a:lstStyle>
            <a:lvl1pPr>
              <a:defRPr sz="2800">
                <a:solidFill>
                  <a:schemeClr val="tx1">
                    <a:lumMod val="7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8" name="Group 7"/>
          <p:cNvGrpSpPr/>
          <p:nvPr userDrawn="1"/>
        </p:nvGrpSpPr>
        <p:grpSpPr>
          <a:xfrm>
            <a:off x="-103856" y="-99389"/>
            <a:ext cx="9377011" cy="720079"/>
            <a:chOff x="-103857" y="-99391"/>
            <a:chExt cx="9377011" cy="720079"/>
          </a:xfrm>
        </p:grpSpPr>
        <p:sp>
          <p:nvSpPr>
            <p:cNvPr id="9" name="Rectangle 8"/>
            <p:cNvSpPr/>
            <p:nvPr/>
          </p:nvSpPr>
          <p:spPr>
            <a:xfrm>
              <a:off x="-103857" y="-99391"/>
              <a:ext cx="9351714" cy="648071"/>
            </a:xfrm>
            <a:prstGeom prst="rect">
              <a:avLst/>
            </a:prstGeom>
            <a:solidFill>
              <a:srgbClr val="3E8E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cxnSp>
          <p:nvCxnSpPr>
            <p:cNvPr id="10" name="Straight Connector 9"/>
            <p:cNvCxnSpPr/>
            <p:nvPr/>
          </p:nvCxnSpPr>
          <p:spPr>
            <a:xfrm>
              <a:off x="-64967" y="620688"/>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11" name="Picture 10" descr="Globe_White.png"/>
            <p:cNvPicPr>
              <a:picLocks noChangeAspect="1"/>
            </p:cNvPicPr>
            <p:nvPr/>
          </p:nvPicPr>
          <p:blipFill rotWithShape="1">
            <a:blip r:embed="rId2" cstate="print">
              <a:alphaModFix amt="29000"/>
              <a:extLst>
                <a:ext uri="{28A0092B-C50C-407E-A947-70E740481C1C}">
                  <a14:useLocalDpi xmlns="" xmlns:a14="http://schemas.microsoft.com/office/drawing/2010/main" val="0"/>
                </a:ext>
              </a:extLst>
            </a:blip>
            <a:srcRect t="26812" b="53685"/>
            <a:stretch/>
          </p:blipFill>
          <p:spPr>
            <a:xfrm>
              <a:off x="5505872" y="-99391"/>
              <a:ext cx="3358468" cy="648072"/>
            </a:xfrm>
            <a:prstGeom prst="rect">
              <a:avLst/>
            </a:prstGeom>
          </p:spPr>
        </p:pic>
      </p:grpSp>
      <p:sp>
        <p:nvSpPr>
          <p:cNvPr id="12" name="Title 1"/>
          <p:cNvSpPr>
            <a:spLocks noGrp="1"/>
          </p:cNvSpPr>
          <p:nvPr>
            <p:ph type="title" hasCustomPrompt="1"/>
          </p:nvPr>
        </p:nvSpPr>
        <p:spPr>
          <a:xfrm>
            <a:off x="457200" y="-59550"/>
            <a:ext cx="4495800" cy="624417"/>
          </a:xfrm>
        </p:spPr>
        <p:txBody>
          <a:bodyPr>
            <a:normAutofit/>
          </a:bodyPr>
          <a:lstStyle>
            <a:lvl1pPr algn="l">
              <a:defRPr sz="1800">
                <a:solidFill>
                  <a:schemeClr val="bg1"/>
                </a:solidFill>
                <a:latin typeface="+mn-lt"/>
              </a:defRPr>
            </a:lvl1pPr>
          </a:lstStyle>
          <a:p>
            <a:r>
              <a:rPr lang="en-US" dirty="0" smtClean="0"/>
              <a:t>Name of the chapter</a:t>
            </a:r>
            <a:endParaRPr lang="en-US" dirty="0"/>
          </a:p>
        </p:txBody>
      </p:sp>
      <p:sp>
        <p:nvSpPr>
          <p:cNvPr id="13" name="Slide Number Placeholder 5"/>
          <p:cNvSpPr txBox="1">
            <a:spLocks/>
          </p:cNvSpPr>
          <p:nvPr userDrawn="1"/>
        </p:nvSpPr>
        <p:spPr>
          <a:xfrm>
            <a:off x="6553200" y="63246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B4606E-EBF0-41FC-AFBD-463BD9449987}" type="slidenum">
              <a:rPr lang="en-US" smtClean="0">
                <a:solidFill>
                  <a:srgbClr val="3F3F3F">
                    <a:tint val="75000"/>
                  </a:srgbClr>
                </a:solidFill>
              </a:rPr>
              <a:pPr/>
              <a:t>‹#›</a:t>
            </a:fld>
            <a:endParaRPr lang="en-US" dirty="0">
              <a:solidFill>
                <a:srgbClr val="3F3F3F">
                  <a:tint val="75000"/>
                </a:srgbClr>
              </a:solidFill>
            </a:endParaRPr>
          </a:p>
        </p:txBody>
      </p:sp>
      <p:cxnSp>
        <p:nvCxnSpPr>
          <p:cNvPr id="14" name="Straight Connector 13"/>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90263" y="6597352"/>
            <a:ext cx="9338121" cy="0"/>
          </a:xfrm>
          <a:prstGeom prst="line">
            <a:avLst/>
          </a:prstGeom>
          <a:ln w="3810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16" name="Picture 15" descr="New_UNITAR_Vertical_Logo_Simple_Pantone279C-01.jpg"/>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spTree>
    <p:extLst>
      <p:ext uri="{BB962C8B-B14F-4D97-AF65-F5344CB8AC3E}">
        <p14:creationId xmlns="" xmlns:p14="http://schemas.microsoft.com/office/powerpoint/2010/main" val="322127862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7" name="Group 6"/>
          <p:cNvGrpSpPr/>
          <p:nvPr userDrawn="1"/>
        </p:nvGrpSpPr>
        <p:grpSpPr>
          <a:xfrm>
            <a:off x="-103856" y="-99389"/>
            <a:ext cx="9377011" cy="720079"/>
            <a:chOff x="-103857" y="-99391"/>
            <a:chExt cx="9377011" cy="720079"/>
          </a:xfrm>
        </p:grpSpPr>
        <p:sp>
          <p:nvSpPr>
            <p:cNvPr id="8" name="Rectangle 7"/>
            <p:cNvSpPr/>
            <p:nvPr/>
          </p:nvSpPr>
          <p:spPr>
            <a:xfrm>
              <a:off x="-103857" y="-99391"/>
              <a:ext cx="9351714" cy="648071"/>
            </a:xfrm>
            <a:prstGeom prst="rect">
              <a:avLst/>
            </a:prstGeom>
            <a:solidFill>
              <a:srgbClr val="3E8E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cxnSp>
          <p:nvCxnSpPr>
            <p:cNvPr id="9" name="Straight Connector 8"/>
            <p:cNvCxnSpPr/>
            <p:nvPr/>
          </p:nvCxnSpPr>
          <p:spPr>
            <a:xfrm>
              <a:off x="-64967" y="620688"/>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10" name="Picture 9" descr="Globe_White.png"/>
            <p:cNvPicPr>
              <a:picLocks noChangeAspect="1"/>
            </p:cNvPicPr>
            <p:nvPr/>
          </p:nvPicPr>
          <p:blipFill rotWithShape="1">
            <a:blip r:embed="rId2" cstate="print">
              <a:alphaModFix amt="29000"/>
              <a:extLst>
                <a:ext uri="{28A0092B-C50C-407E-A947-70E740481C1C}">
                  <a14:useLocalDpi xmlns="" xmlns:a14="http://schemas.microsoft.com/office/drawing/2010/main" val="0"/>
                </a:ext>
              </a:extLst>
            </a:blip>
            <a:srcRect t="26812" b="53685"/>
            <a:stretch/>
          </p:blipFill>
          <p:spPr>
            <a:xfrm>
              <a:off x="5505872" y="-99391"/>
              <a:ext cx="3358468" cy="648072"/>
            </a:xfrm>
            <a:prstGeom prst="rect">
              <a:avLst/>
            </a:prstGeom>
          </p:spPr>
        </p:pic>
      </p:grpSp>
      <p:sp>
        <p:nvSpPr>
          <p:cNvPr id="11" name="Title 1"/>
          <p:cNvSpPr>
            <a:spLocks noGrp="1"/>
          </p:cNvSpPr>
          <p:nvPr>
            <p:ph type="title" hasCustomPrompt="1"/>
          </p:nvPr>
        </p:nvSpPr>
        <p:spPr>
          <a:xfrm>
            <a:off x="457200" y="-59550"/>
            <a:ext cx="4495800" cy="624417"/>
          </a:xfrm>
        </p:spPr>
        <p:txBody>
          <a:bodyPr>
            <a:normAutofit/>
          </a:bodyPr>
          <a:lstStyle>
            <a:lvl1pPr algn="l">
              <a:defRPr sz="1800">
                <a:solidFill>
                  <a:schemeClr val="bg1"/>
                </a:solidFill>
                <a:latin typeface="+mn-lt"/>
              </a:defRPr>
            </a:lvl1pPr>
          </a:lstStyle>
          <a:p>
            <a:r>
              <a:rPr lang="en-US" dirty="0" smtClean="0"/>
              <a:t>Name of the chapter</a:t>
            </a:r>
            <a:endParaRPr lang="en-US" dirty="0"/>
          </a:p>
        </p:txBody>
      </p:sp>
      <p:sp>
        <p:nvSpPr>
          <p:cNvPr id="12" name="Slide Number Placeholder 5"/>
          <p:cNvSpPr>
            <a:spLocks noGrp="1"/>
          </p:cNvSpPr>
          <p:nvPr>
            <p:ph type="sldNum" sz="quarter" idx="12"/>
          </p:nvPr>
        </p:nvSpPr>
        <p:spPr>
          <a:xfrm>
            <a:off x="6553200" y="6324600"/>
            <a:ext cx="2133600" cy="365125"/>
          </a:xfrm>
        </p:spPr>
        <p:txBody>
          <a:bodyPr/>
          <a:lstStyle/>
          <a:p>
            <a:fld id="{54B4606E-EBF0-41FC-AFBD-463BD9449987}" type="slidenum">
              <a:rPr lang="en-US" smtClean="0">
                <a:solidFill>
                  <a:srgbClr val="3F3F3F">
                    <a:tint val="75000"/>
                  </a:srgbClr>
                </a:solidFill>
              </a:rPr>
              <a:pPr/>
              <a:t>‹#›</a:t>
            </a:fld>
            <a:endParaRPr lang="en-US">
              <a:solidFill>
                <a:srgbClr val="3F3F3F">
                  <a:tint val="75000"/>
                </a:srgbClr>
              </a:solidFill>
            </a:endParaRPr>
          </a:p>
        </p:txBody>
      </p:sp>
      <p:cxnSp>
        <p:nvCxnSpPr>
          <p:cNvPr id="13" name="Straight Connector 12"/>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90263" y="6597352"/>
            <a:ext cx="9338121" cy="0"/>
          </a:xfrm>
          <a:prstGeom prst="line">
            <a:avLst/>
          </a:prstGeom>
          <a:ln w="3810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15" name="Picture 14" descr="New_UNITAR_Vertical_Logo_Simple_Pantone279C-01.jpg"/>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spTree>
    <p:extLst>
      <p:ext uri="{BB962C8B-B14F-4D97-AF65-F5344CB8AC3E}">
        <p14:creationId xmlns="" xmlns:p14="http://schemas.microsoft.com/office/powerpoint/2010/main" val="138739733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6" name="Title 1"/>
          <p:cNvSpPr>
            <a:spLocks noGrp="1"/>
          </p:cNvSpPr>
          <p:nvPr>
            <p:ph type="ctrTitle"/>
          </p:nvPr>
        </p:nvSpPr>
        <p:spPr>
          <a:xfrm>
            <a:off x="914400" y="1698069"/>
            <a:ext cx="7772400" cy="578803"/>
          </a:xfrm>
        </p:spPr>
        <p:txBody>
          <a:bodyPr anchor="t">
            <a:normAutofit/>
          </a:bodyPr>
          <a:lstStyle/>
          <a:p>
            <a:pPr algn="l"/>
            <a:r>
              <a:rPr lang="en-US" sz="2400" smtClean="0">
                <a:solidFill>
                  <a:srgbClr val="3E8EDE"/>
                </a:solidFill>
                <a:latin typeface="Arial"/>
                <a:cs typeface="Arial"/>
              </a:rPr>
              <a:t>Click to edit Master title style</a:t>
            </a:r>
            <a:endParaRPr lang="en-US" sz="2400" dirty="0">
              <a:solidFill>
                <a:srgbClr val="3E8EDE"/>
              </a:solidFill>
              <a:latin typeface="Arial"/>
              <a:cs typeface="Arial"/>
            </a:endParaRPr>
          </a:p>
        </p:txBody>
      </p:sp>
      <p:sp>
        <p:nvSpPr>
          <p:cNvPr id="7" name="TextBox 6"/>
          <p:cNvSpPr txBox="1"/>
          <p:nvPr userDrawn="1"/>
        </p:nvSpPr>
        <p:spPr>
          <a:xfrm>
            <a:off x="7072536" y="3951982"/>
            <a:ext cx="1614264" cy="1077218"/>
          </a:xfrm>
          <a:prstGeom prst="rect">
            <a:avLst/>
          </a:prstGeom>
          <a:noFill/>
        </p:spPr>
        <p:txBody>
          <a:bodyPr wrap="square" rtlCol="0">
            <a:spAutoFit/>
          </a:bodyPr>
          <a:lstStyle/>
          <a:p>
            <a:r>
              <a:rPr lang="en-GB" sz="1600" baseline="30000" dirty="0" err="1">
                <a:solidFill>
                  <a:srgbClr val="3E8EDE"/>
                </a:solidFill>
                <a:cs typeface="Arial"/>
              </a:rPr>
              <a:t>Palais</a:t>
            </a:r>
            <a:r>
              <a:rPr lang="en-GB" sz="1600" baseline="30000" dirty="0">
                <a:solidFill>
                  <a:srgbClr val="3E8EDE"/>
                </a:solidFill>
                <a:cs typeface="Arial"/>
              </a:rPr>
              <a:t> des Nations</a:t>
            </a:r>
          </a:p>
          <a:p>
            <a:r>
              <a:rPr lang="en-GB" sz="1600" baseline="30000" dirty="0">
                <a:solidFill>
                  <a:srgbClr val="3E8EDE"/>
                </a:solidFill>
                <a:cs typeface="Arial"/>
              </a:rPr>
              <a:t>1211 Geneva 10</a:t>
            </a:r>
          </a:p>
          <a:p>
            <a:r>
              <a:rPr lang="en-GB" sz="1600" baseline="30000" dirty="0">
                <a:solidFill>
                  <a:srgbClr val="3E8EDE"/>
                </a:solidFill>
                <a:cs typeface="Arial"/>
              </a:rPr>
              <a:t>Switzerland</a:t>
            </a:r>
          </a:p>
          <a:p>
            <a:r>
              <a:rPr lang="en-GB" sz="1600" baseline="30000" dirty="0">
                <a:solidFill>
                  <a:srgbClr val="3E8EDE"/>
                </a:solidFill>
                <a:cs typeface="Arial"/>
              </a:rPr>
              <a:t>T +41 22 917 8400</a:t>
            </a:r>
          </a:p>
          <a:p>
            <a:r>
              <a:rPr lang="en-GB" sz="1600" baseline="30000" dirty="0">
                <a:solidFill>
                  <a:srgbClr val="3E8EDE"/>
                </a:solidFill>
                <a:cs typeface="Arial"/>
              </a:rPr>
              <a:t>F +41 22 917 8047</a:t>
            </a:r>
          </a:p>
          <a:p>
            <a:r>
              <a:rPr lang="en-GB" sz="1600" baseline="30000" dirty="0" err="1" smtClean="0">
                <a:solidFill>
                  <a:srgbClr val="3E8EDE"/>
                </a:solidFill>
                <a:cs typeface="Arial"/>
              </a:rPr>
              <a:t>www.unitar.org</a:t>
            </a:r>
            <a:endParaRPr lang="en-GB" sz="1600" baseline="30000" dirty="0">
              <a:solidFill>
                <a:srgbClr val="3E8EDE"/>
              </a:solidFill>
              <a:cs typeface="Arial"/>
            </a:endParaRPr>
          </a:p>
        </p:txBody>
      </p:sp>
      <p:sp>
        <p:nvSpPr>
          <p:cNvPr id="8" name="TextBox 7"/>
          <p:cNvSpPr txBox="1"/>
          <p:nvPr userDrawn="1"/>
        </p:nvSpPr>
        <p:spPr>
          <a:xfrm>
            <a:off x="938808" y="3886200"/>
            <a:ext cx="5614392" cy="1631216"/>
          </a:xfrm>
          <a:prstGeom prst="rect">
            <a:avLst/>
          </a:prstGeom>
          <a:noFill/>
        </p:spPr>
        <p:txBody>
          <a:bodyPr wrap="square" rtlCol="0">
            <a:spAutoFit/>
          </a:bodyPr>
          <a:lstStyle/>
          <a:p>
            <a:r>
              <a:rPr lang="en-US" sz="1200" dirty="0">
                <a:solidFill>
                  <a:srgbClr val="3E8EDE"/>
                </a:solidFill>
                <a:cs typeface="Arial"/>
              </a:rPr>
              <a:t>United Nations Institute for Training and Research</a:t>
            </a:r>
          </a:p>
          <a:p>
            <a:r>
              <a:rPr lang="en-US" sz="1200" dirty="0" err="1">
                <a:solidFill>
                  <a:srgbClr val="3E8EDE"/>
                </a:solidFill>
                <a:cs typeface="Arial"/>
              </a:rPr>
              <a:t>Institut</a:t>
            </a:r>
            <a:r>
              <a:rPr lang="en-US" sz="1200" dirty="0">
                <a:solidFill>
                  <a:srgbClr val="3E8EDE"/>
                </a:solidFill>
                <a:cs typeface="Arial"/>
              </a:rPr>
              <a:t> des Nations </a:t>
            </a:r>
            <a:r>
              <a:rPr lang="en-US" sz="1200" dirty="0" err="1">
                <a:solidFill>
                  <a:srgbClr val="3E8EDE"/>
                </a:solidFill>
                <a:cs typeface="Arial"/>
              </a:rPr>
              <a:t>Unies</a:t>
            </a:r>
            <a:r>
              <a:rPr lang="en-US" sz="1200" dirty="0">
                <a:solidFill>
                  <a:srgbClr val="3E8EDE"/>
                </a:solidFill>
                <a:cs typeface="Arial"/>
              </a:rPr>
              <a:t> pour la Formation et la </a:t>
            </a:r>
            <a:r>
              <a:rPr lang="en-US" sz="1200" dirty="0" err="1">
                <a:solidFill>
                  <a:srgbClr val="3E8EDE"/>
                </a:solidFill>
                <a:cs typeface="Arial"/>
              </a:rPr>
              <a:t>Recherche</a:t>
            </a:r>
            <a:endParaRPr lang="en-US" sz="1200" dirty="0">
              <a:solidFill>
                <a:srgbClr val="3E8EDE"/>
              </a:solidFill>
              <a:cs typeface="Arial"/>
            </a:endParaRPr>
          </a:p>
          <a:p>
            <a:r>
              <a:rPr lang="en-US" sz="1200" dirty="0" err="1">
                <a:solidFill>
                  <a:srgbClr val="3E8EDE"/>
                </a:solidFill>
                <a:cs typeface="Arial"/>
              </a:rPr>
              <a:t>Instituto</a:t>
            </a:r>
            <a:r>
              <a:rPr lang="en-US" sz="1200" dirty="0">
                <a:solidFill>
                  <a:srgbClr val="3E8EDE"/>
                </a:solidFill>
                <a:cs typeface="Arial"/>
              </a:rPr>
              <a:t> de </a:t>
            </a:r>
            <a:r>
              <a:rPr lang="en-US" sz="1200" dirty="0" err="1">
                <a:solidFill>
                  <a:srgbClr val="3E8EDE"/>
                </a:solidFill>
                <a:cs typeface="Arial"/>
              </a:rPr>
              <a:t>las</a:t>
            </a:r>
            <a:r>
              <a:rPr lang="en-US" sz="1200" dirty="0">
                <a:solidFill>
                  <a:srgbClr val="3E8EDE"/>
                </a:solidFill>
                <a:cs typeface="Arial"/>
              </a:rPr>
              <a:t> </a:t>
            </a:r>
            <a:r>
              <a:rPr lang="en-US" sz="1200" dirty="0" err="1">
                <a:solidFill>
                  <a:srgbClr val="3E8EDE"/>
                </a:solidFill>
                <a:cs typeface="Arial"/>
              </a:rPr>
              <a:t>Naciones</a:t>
            </a:r>
            <a:r>
              <a:rPr lang="en-US" sz="1200" dirty="0">
                <a:solidFill>
                  <a:srgbClr val="3E8EDE"/>
                </a:solidFill>
                <a:cs typeface="Arial"/>
              </a:rPr>
              <a:t> </a:t>
            </a:r>
            <a:r>
              <a:rPr lang="en-US" sz="1200" dirty="0" err="1">
                <a:solidFill>
                  <a:srgbClr val="3E8EDE"/>
                </a:solidFill>
                <a:cs typeface="Arial"/>
              </a:rPr>
              <a:t>Unidas</a:t>
            </a:r>
            <a:r>
              <a:rPr lang="en-US" sz="1200" dirty="0">
                <a:solidFill>
                  <a:srgbClr val="3E8EDE"/>
                </a:solidFill>
                <a:cs typeface="Arial"/>
              </a:rPr>
              <a:t> </a:t>
            </a:r>
            <a:r>
              <a:rPr lang="en-US" sz="1200" dirty="0" err="1">
                <a:solidFill>
                  <a:srgbClr val="3E8EDE"/>
                </a:solidFill>
                <a:cs typeface="Arial"/>
              </a:rPr>
              <a:t>para</a:t>
            </a:r>
            <a:r>
              <a:rPr lang="en-US" sz="1200" dirty="0">
                <a:solidFill>
                  <a:srgbClr val="3E8EDE"/>
                </a:solidFill>
                <a:cs typeface="Arial"/>
              </a:rPr>
              <a:t> </a:t>
            </a:r>
            <a:r>
              <a:rPr lang="en-US" sz="1200" dirty="0" err="1">
                <a:solidFill>
                  <a:srgbClr val="3E8EDE"/>
                </a:solidFill>
                <a:cs typeface="Arial"/>
              </a:rPr>
              <a:t>Formación</a:t>
            </a:r>
            <a:r>
              <a:rPr lang="en-US" sz="1200" dirty="0">
                <a:solidFill>
                  <a:srgbClr val="3E8EDE"/>
                </a:solidFill>
                <a:cs typeface="Arial"/>
              </a:rPr>
              <a:t> </a:t>
            </a:r>
            <a:r>
              <a:rPr lang="en-US" sz="1200" dirty="0" err="1">
                <a:solidFill>
                  <a:srgbClr val="3E8EDE"/>
                </a:solidFill>
                <a:cs typeface="Arial"/>
              </a:rPr>
              <a:t>Profesional</a:t>
            </a:r>
            <a:r>
              <a:rPr lang="en-US" sz="1200" dirty="0">
                <a:solidFill>
                  <a:srgbClr val="3E8EDE"/>
                </a:solidFill>
                <a:cs typeface="Arial"/>
              </a:rPr>
              <a:t> e </a:t>
            </a:r>
            <a:r>
              <a:rPr lang="en-US" sz="1200" dirty="0" err="1">
                <a:solidFill>
                  <a:srgbClr val="3E8EDE"/>
                </a:solidFill>
                <a:cs typeface="Arial"/>
              </a:rPr>
              <a:t>Investigaciones</a:t>
            </a:r>
            <a:endParaRPr lang="en-US" sz="1200" dirty="0">
              <a:solidFill>
                <a:srgbClr val="3E8EDE"/>
              </a:solidFill>
              <a:cs typeface="Arial"/>
            </a:endParaRPr>
          </a:p>
          <a:p>
            <a:r>
              <a:rPr lang="en-US" sz="1200" dirty="0" err="1">
                <a:solidFill>
                  <a:srgbClr val="3E8EDE"/>
                </a:solidFill>
                <a:cs typeface="Arial"/>
              </a:rPr>
              <a:t>Учебньıй</a:t>
            </a:r>
            <a:r>
              <a:rPr lang="en-US" sz="1200" dirty="0">
                <a:solidFill>
                  <a:srgbClr val="3E8EDE"/>
                </a:solidFill>
                <a:cs typeface="Arial"/>
              </a:rPr>
              <a:t> </a:t>
            </a:r>
            <a:r>
              <a:rPr lang="en-US" sz="1200" dirty="0" err="1">
                <a:solidFill>
                  <a:srgbClr val="3E8EDE"/>
                </a:solidFill>
                <a:cs typeface="Arial"/>
              </a:rPr>
              <a:t>и</a:t>
            </a:r>
            <a:r>
              <a:rPr lang="en-US" sz="1200" dirty="0">
                <a:solidFill>
                  <a:srgbClr val="3E8EDE"/>
                </a:solidFill>
                <a:cs typeface="Arial"/>
              </a:rPr>
              <a:t> </a:t>
            </a:r>
            <a:r>
              <a:rPr lang="en-US" sz="1200" dirty="0" err="1">
                <a:solidFill>
                  <a:srgbClr val="3E8EDE"/>
                </a:solidFill>
                <a:cs typeface="Arial"/>
              </a:rPr>
              <a:t>научно-исследовательский</a:t>
            </a:r>
            <a:r>
              <a:rPr lang="en-US" sz="1200" dirty="0">
                <a:solidFill>
                  <a:srgbClr val="3E8EDE"/>
                </a:solidFill>
                <a:cs typeface="Arial"/>
              </a:rPr>
              <a:t> </a:t>
            </a:r>
            <a:r>
              <a:rPr lang="en-US" sz="1200" dirty="0" err="1">
                <a:solidFill>
                  <a:srgbClr val="3E8EDE"/>
                </a:solidFill>
                <a:cs typeface="Arial"/>
              </a:rPr>
              <a:t>институт</a:t>
            </a:r>
            <a:endParaRPr lang="en-US" sz="1200" dirty="0">
              <a:solidFill>
                <a:srgbClr val="3E8EDE"/>
              </a:solidFill>
              <a:cs typeface="Arial"/>
            </a:endParaRPr>
          </a:p>
          <a:p>
            <a:r>
              <a:rPr lang="en-US" sz="1200" dirty="0" err="1">
                <a:solidFill>
                  <a:srgbClr val="3E8EDE"/>
                </a:solidFill>
                <a:cs typeface="Arial"/>
              </a:rPr>
              <a:t>Организации</a:t>
            </a:r>
            <a:r>
              <a:rPr lang="en-US" sz="1200" dirty="0">
                <a:solidFill>
                  <a:srgbClr val="3E8EDE"/>
                </a:solidFill>
                <a:cs typeface="Arial"/>
              </a:rPr>
              <a:t> </a:t>
            </a:r>
            <a:r>
              <a:rPr lang="en-US" sz="1200" dirty="0" err="1">
                <a:solidFill>
                  <a:srgbClr val="3E8EDE"/>
                </a:solidFill>
                <a:cs typeface="Arial"/>
              </a:rPr>
              <a:t>Объединенньıх</a:t>
            </a:r>
            <a:r>
              <a:rPr lang="en-US" sz="1200" dirty="0">
                <a:solidFill>
                  <a:srgbClr val="3E8EDE"/>
                </a:solidFill>
                <a:cs typeface="Arial"/>
              </a:rPr>
              <a:t> </a:t>
            </a:r>
            <a:r>
              <a:rPr lang="en-US" sz="1200" dirty="0" err="1" smtClean="0">
                <a:solidFill>
                  <a:srgbClr val="3E8EDE"/>
                </a:solidFill>
                <a:cs typeface="Arial"/>
              </a:rPr>
              <a:t>Наций</a:t>
            </a:r>
            <a:endParaRPr lang="en-US" sz="1200" dirty="0" smtClean="0">
              <a:solidFill>
                <a:srgbClr val="3E8EDE"/>
              </a:solidFill>
              <a:cs typeface="Arial"/>
            </a:endParaRPr>
          </a:p>
          <a:p>
            <a:pPr rtl="1">
              <a:defRPr/>
            </a:pPr>
            <a:r>
              <a:rPr lang="ar-LB" sz="1600" dirty="0" smtClean="0">
                <a:solidFill>
                  <a:srgbClr val="3E8EDE"/>
                </a:solidFill>
              </a:rPr>
              <a:t>معهد الأمم المتحدة للتدريب والبحث</a:t>
            </a:r>
            <a:endParaRPr lang="en-US" sz="1600" dirty="0" smtClean="0">
              <a:solidFill>
                <a:srgbClr val="3E8EDE"/>
              </a:solidFill>
            </a:endParaRPr>
          </a:p>
          <a:p>
            <a:pPr rtl="1">
              <a:defRPr/>
            </a:pPr>
            <a:r>
              <a:rPr lang="zh-CN" altLang="en-US" sz="1200" dirty="0" smtClean="0">
                <a:solidFill>
                  <a:srgbClr val="3E8EDE"/>
                </a:solidFill>
                <a:latin typeface="Microsoft JhengHei" panose="020B0604030504040204" pitchFamily="34" charset="-120"/>
                <a:ea typeface="Microsoft JhengHei" panose="020B0604030504040204" pitchFamily="34" charset="-120"/>
              </a:rPr>
              <a:t>联合国训练研究所</a:t>
            </a:r>
            <a:endParaRPr lang="en-US" sz="1200" dirty="0" smtClean="0">
              <a:solidFill>
                <a:srgbClr val="3E8EDE"/>
              </a:solidFill>
              <a:latin typeface="Microsoft JhengHei" panose="020B0604030504040204" pitchFamily="34" charset="-120"/>
              <a:ea typeface="Microsoft JhengHei" panose="020B0604030504040204" pitchFamily="34" charset="-120"/>
            </a:endParaRPr>
          </a:p>
          <a:p>
            <a:endParaRPr lang="en-US" sz="1200" dirty="0">
              <a:solidFill>
                <a:srgbClr val="3E8EDE"/>
              </a:solidFill>
              <a:cs typeface="Arial"/>
            </a:endParaRPr>
          </a:p>
        </p:txBody>
      </p:sp>
      <p:sp>
        <p:nvSpPr>
          <p:cNvPr id="5" name="Slide Number Placeholder 4"/>
          <p:cNvSpPr>
            <a:spLocks noGrp="1"/>
          </p:cNvSpPr>
          <p:nvPr>
            <p:ph type="sldNum" sz="quarter" idx="12"/>
          </p:nvPr>
        </p:nvSpPr>
        <p:spPr/>
        <p:txBody>
          <a:bodyPr/>
          <a:lstStyle/>
          <a:p>
            <a:fld id="{54B4606E-EBF0-41FC-AFBD-463BD9449987}" type="slidenum">
              <a:rPr lang="en-US" smtClean="0">
                <a:solidFill>
                  <a:srgbClr val="3F3F3F">
                    <a:tint val="75000"/>
                  </a:srgbClr>
                </a:solidFill>
              </a:rPr>
              <a:pPr/>
              <a:t>‹#›</a:t>
            </a:fld>
            <a:endParaRPr lang="en-US">
              <a:solidFill>
                <a:srgbClr val="3F3F3F">
                  <a:tint val="75000"/>
                </a:srgbClr>
              </a:solidFill>
            </a:endParaRPr>
          </a:p>
        </p:txBody>
      </p:sp>
      <p:cxnSp>
        <p:nvCxnSpPr>
          <p:cNvPr id="13" name="Straight Connector 12"/>
          <p:cNvCxnSpPr/>
          <p:nvPr userDrawn="1"/>
        </p:nvCxnSpPr>
        <p:spPr>
          <a:xfrm>
            <a:off x="-90264" y="548680"/>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userDrawn="1"/>
        </p:nvSpPr>
        <p:spPr>
          <a:xfrm flipV="1">
            <a:off x="-187478" y="5381104"/>
            <a:ext cx="9539920" cy="1600109"/>
          </a:xfrm>
          <a:prstGeom prst="rect">
            <a:avLst/>
          </a:prstGeom>
          <a:solidFill>
            <a:srgbClr val="3E8EDE"/>
          </a:solidFill>
          <a:ln>
            <a:solidFill>
              <a:srgbClr val="3E8ED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nvGrpSpPr>
          <p:cNvPr id="15" name="Group 14"/>
          <p:cNvGrpSpPr/>
          <p:nvPr userDrawn="1"/>
        </p:nvGrpSpPr>
        <p:grpSpPr>
          <a:xfrm>
            <a:off x="-173335" y="5390662"/>
            <a:ext cx="9490670" cy="534196"/>
            <a:chOff x="-338573" y="6237312"/>
            <a:chExt cx="9821147" cy="534196"/>
          </a:xfrm>
          <a:solidFill>
            <a:schemeClr val="bg1"/>
          </a:solidFill>
        </p:grpSpPr>
        <p:grpSp>
          <p:nvGrpSpPr>
            <p:cNvPr id="16" name="Group 15"/>
            <p:cNvGrpSpPr/>
            <p:nvPr/>
          </p:nvGrpSpPr>
          <p:grpSpPr>
            <a:xfrm>
              <a:off x="-338573" y="6237312"/>
              <a:ext cx="9821147" cy="45719"/>
              <a:chOff x="-123700" y="-243408"/>
              <a:chExt cx="9821147" cy="45719"/>
            </a:xfrm>
            <a:grpFill/>
          </p:grpSpPr>
          <p:sp>
            <p:nvSpPr>
              <p:cNvPr id="983" name="Oval 982"/>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4" name="Oval 983"/>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5" name="Oval 984"/>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6" name="Oval 985"/>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7" name="Oval 986"/>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8" name="Oval 987"/>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9" name="Oval 988"/>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0" name="Oval 989"/>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1" name="Oval 990"/>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2" name="Oval 991"/>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3" name="Oval 992"/>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4" name="Oval 993"/>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5" name="Oval 994"/>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6" name="Oval 995"/>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7" name="Oval 996"/>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8" name="Oval 997"/>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9" name="Oval 998"/>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0" name="Oval 999"/>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1" name="Oval 1000"/>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2" name="Oval 1001"/>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3" name="Oval 1002"/>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4" name="Oval 1003"/>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5" name="Oval 1004"/>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6" name="Oval 1005"/>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7" name="Oval 1006"/>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8" name="Oval 1007"/>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9" name="Oval 1008"/>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0" name="Oval 1009"/>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1" name="Oval 1010"/>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2" name="Oval 1011"/>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3" name="Oval 1012"/>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4" name="Oval 1013"/>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5" name="Oval 1014"/>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6" name="Oval 1015"/>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7" name="Oval 1016"/>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8" name="Oval 1017"/>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9" name="Oval 1018"/>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0" name="Oval 1019"/>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1" name="Oval 1020"/>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2" name="Oval 1021"/>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3" name="Oval 1022"/>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4" name="Oval 1023"/>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5" name="Oval 1024"/>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6" name="Oval 1025"/>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7" name="Oval 1026"/>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8" name="Oval 1027"/>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9" name="Oval 1028"/>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0" name="Oval 1029"/>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1" name="Oval 1030"/>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2" name="Oval 1031"/>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3" name="Oval 1032"/>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4" name="Oval 1033"/>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5" name="Oval 1034"/>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6" name="Oval 1035"/>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7" name="Oval 1036"/>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8" name="Oval 1037"/>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9" name="Oval 1038"/>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0" name="Oval 1039"/>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1" name="Oval 1040"/>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2" name="Oval 1041"/>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3" name="Oval 1042"/>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4" name="Oval 1043"/>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5" name="Oval 1044"/>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6" name="Oval 1045"/>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7" name="Oval 1046"/>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8" name="Oval 1047"/>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9" name="Oval 1048"/>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0" name="Oval 1049"/>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1" name="Oval 1050"/>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2" name="Oval 1051"/>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3" name="Oval 1052"/>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4" name="Oval 1053"/>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5" name="Oval 1054"/>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6" name="Oval 1055"/>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7" name="Oval 1056"/>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8" name="Oval 1057"/>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9" name="Oval 1058"/>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0" name="Oval 1059"/>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1" name="Oval 1060"/>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2" name="Oval 1061"/>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3" name="Oval 1062"/>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4" name="Oval 1063"/>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5" name="Oval 1064"/>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6" name="Oval 1065"/>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7" name="Oval 1066"/>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8" name="Oval 1067"/>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9" name="Oval 1068"/>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0" name="Oval 1069"/>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1" name="Oval 1070"/>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2" name="Oval 1071"/>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3" name="Oval 1072"/>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4" name="Oval 1073"/>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5" name="Oval 1074"/>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6" name="Oval 1075"/>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7" name="Oval 1076"/>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8" name="Oval 1077"/>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9" name="Oval 1078"/>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0" name="Oval 1079"/>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1" name="Oval 1080"/>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2" name="Oval 1081"/>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3" name="Oval 1082"/>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4" name="Oval 1083"/>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5" name="Oval 1084"/>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6" name="Oval 1085"/>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7" name="Oval 1086"/>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8" name="Oval 1087"/>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9" name="Oval 1088"/>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0" name="Oval 1089"/>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1" name="Oval 1090"/>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2" name="Oval 1091"/>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3" name="Oval 1092"/>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4" name="Oval 1093"/>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5" name="Oval 1094"/>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6" name="Oval 1095"/>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7" name="Oval 1096"/>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8" name="Oval 1097"/>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9" name="Oval 1098"/>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0" name="Oval 1099"/>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1" name="Oval 1100"/>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2" name="Oval 1101"/>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3" name="Oval 1102"/>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4" name="Oval 1103"/>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5" name="Oval 1104"/>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6" name="Oval 1105"/>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7" name="Oval 1106"/>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8" name="Oval 1107"/>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9" name="Oval 1108"/>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0" name="Oval 1109"/>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1" name="Oval 1110"/>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2" name="Oval 1111"/>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3" name="Oval 1112"/>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4" name="Oval 1113"/>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5" name="Oval 1114"/>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6" name="Oval 1115"/>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7" name="Oval 1116"/>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8" name="Oval 1117"/>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9" name="Oval 1118"/>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7" name="Group 16"/>
            <p:cNvGrpSpPr/>
            <p:nvPr/>
          </p:nvGrpSpPr>
          <p:grpSpPr>
            <a:xfrm>
              <a:off x="-338573" y="6307094"/>
              <a:ext cx="9821147" cy="45719"/>
              <a:chOff x="-123700" y="-243408"/>
              <a:chExt cx="9821147" cy="45719"/>
            </a:xfrm>
            <a:grpFill/>
          </p:grpSpPr>
          <p:sp>
            <p:nvSpPr>
              <p:cNvPr id="846" name="Oval 845"/>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7" name="Oval 846"/>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8" name="Oval 847"/>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9" name="Oval 848"/>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0" name="Oval 849"/>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1" name="Oval 850"/>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2" name="Oval 851"/>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3" name="Oval 852"/>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4" name="Oval 853"/>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5" name="Oval 854"/>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6" name="Oval 855"/>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7" name="Oval 856"/>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8" name="Oval 857"/>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9" name="Oval 858"/>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0" name="Oval 859"/>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1" name="Oval 860"/>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2" name="Oval 861"/>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3" name="Oval 862"/>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4" name="Oval 863"/>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5" name="Oval 864"/>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6" name="Oval 865"/>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7" name="Oval 866"/>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8" name="Oval 867"/>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9" name="Oval 868"/>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0" name="Oval 869"/>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1" name="Oval 870"/>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2" name="Oval 871"/>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3" name="Oval 872"/>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4" name="Oval 873"/>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5" name="Oval 874"/>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6" name="Oval 875"/>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7" name="Oval 876"/>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8" name="Oval 877"/>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9" name="Oval 878"/>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0" name="Oval 879"/>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1" name="Oval 880"/>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2" name="Oval 881"/>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3" name="Oval 882"/>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4" name="Oval 883"/>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5" name="Oval 884"/>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6" name="Oval 885"/>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7" name="Oval 886"/>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8" name="Oval 887"/>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9" name="Oval 888"/>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0" name="Oval 889"/>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1" name="Oval 890"/>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2" name="Oval 891"/>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3" name="Oval 892"/>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4" name="Oval 893"/>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5" name="Oval 894"/>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6" name="Oval 895"/>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7" name="Oval 896"/>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8" name="Oval 897"/>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9" name="Oval 898"/>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0" name="Oval 899"/>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1" name="Oval 900"/>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2" name="Oval 901"/>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3" name="Oval 902"/>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4" name="Oval 903"/>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5" name="Oval 904"/>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6" name="Oval 905"/>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7" name="Oval 906"/>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8" name="Oval 907"/>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9" name="Oval 908"/>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0" name="Oval 909"/>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1" name="Oval 910"/>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2" name="Oval 911"/>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3" name="Oval 912"/>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4" name="Oval 913"/>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5" name="Oval 914"/>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6" name="Oval 915"/>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7" name="Oval 916"/>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8" name="Oval 917"/>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9" name="Oval 918"/>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0" name="Oval 919"/>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1" name="Oval 920"/>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2" name="Oval 921"/>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3" name="Oval 922"/>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4" name="Oval 923"/>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5" name="Oval 924"/>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6" name="Oval 925"/>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7" name="Oval 926"/>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8" name="Oval 927"/>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9" name="Oval 928"/>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0" name="Oval 929"/>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1" name="Oval 930"/>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2" name="Oval 931"/>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3" name="Oval 932"/>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4" name="Oval 933"/>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5" name="Oval 934"/>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6" name="Oval 935"/>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7" name="Oval 936"/>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8" name="Oval 937"/>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9" name="Oval 938"/>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0" name="Oval 939"/>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1" name="Oval 940"/>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2" name="Oval 941"/>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3" name="Oval 942"/>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4" name="Oval 943"/>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5" name="Oval 944"/>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6" name="Oval 945"/>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7" name="Oval 946"/>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8" name="Oval 947"/>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9" name="Oval 948"/>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0" name="Oval 949"/>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1" name="Oval 950"/>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2" name="Oval 951"/>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3" name="Oval 952"/>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4" name="Oval 953"/>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5" name="Oval 954"/>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6" name="Oval 955"/>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7" name="Oval 956"/>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8" name="Oval 957"/>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9" name="Oval 958"/>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0" name="Oval 959"/>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1" name="Oval 960"/>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2" name="Oval 961"/>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3" name="Oval 962"/>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4" name="Oval 963"/>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5" name="Oval 964"/>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6" name="Oval 965"/>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7" name="Oval 966"/>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8" name="Oval 967"/>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9" name="Oval 968"/>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0" name="Oval 969"/>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1" name="Oval 970"/>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2" name="Oval 971"/>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3" name="Oval 972"/>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4" name="Oval 973"/>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5" name="Oval 974"/>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6" name="Oval 975"/>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7" name="Oval 976"/>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8" name="Oval 977"/>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9" name="Oval 978"/>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0" name="Oval 979"/>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1" name="Oval 980"/>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2" name="Oval 981"/>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8" name="Group 17"/>
            <p:cNvGrpSpPr/>
            <p:nvPr/>
          </p:nvGrpSpPr>
          <p:grpSpPr>
            <a:xfrm>
              <a:off x="-338573" y="6376876"/>
              <a:ext cx="9821147" cy="45719"/>
              <a:chOff x="-123700" y="-243408"/>
              <a:chExt cx="9821147" cy="45719"/>
            </a:xfrm>
            <a:grpFill/>
          </p:grpSpPr>
          <p:sp>
            <p:nvSpPr>
              <p:cNvPr id="709" name="Oval 708"/>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0" name="Oval 709"/>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1" name="Oval 710"/>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2" name="Oval 711"/>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3" name="Oval 712"/>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4" name="Oval 713"/>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5" name="Oval 714"/>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6" name="Oval 715"/>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7" name="Oval 716"/>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8" name="Oval 717"/>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9" name="Oval 718"/>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0" name="Oval 719"/>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1" name="Oval 720"/>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2" name="Oval 721"/>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3" name="Oval 722"/>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4" name="Oval 723"/>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5" name="Oval 724"/>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6" name="Oval 725"/>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7" name="Oval 726"/>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8" name="Oval 727"/>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9" name="Oval 728"/>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0" name="Oval 729"/>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1" name="Oval 730"/>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2" name="Oval 731"/>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3" name="Oval 732"/>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4" name="Oval 733"/>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5" name="Oval 734"/>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6" name="Oval 735"/>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7" name="Oval 736"/>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8" name="Oval 737"/>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9" name="Oval 738"/>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0" name="Oval 739"/>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1" name="Oval 740"/>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2" name="Oval 741"/>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3" name="Oval 742"/>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4" name="Oval 743"/>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5" name="Oval 744"/>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6" name="Oval 745"/>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7" name="Oval 746"/>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8" name="Oval 747"/>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9" name="Oval 748"/>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0" name="Oval 749"/>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1" name="Oval 750"/>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2" name="Oval 751"/>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3" name="Oval 752"/>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4" name="Oval 753"/>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5" name="Oval 754"/>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6" name="Oval 755"/>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7" name="Oval 756"/>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8" name="Oval 757"/>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9" name="Oval 758"/>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0" name="Oval 759"/>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1" name="Oval 760"/>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2" name="Oval 761"/>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3" name="Oval 762"/>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4" name="Oval 763"/>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5" name="Oval 764"/>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6" name="Oval 765"/>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7" name="Oval 766"/>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8" name="Oval 767"/>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9" name="Oval 768"/>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0" name="Oval 769"/>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1" name="Oval 770"/>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2" name="Oval 771"/>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3" name="Oval 772"/>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4" name="Oval 773"/>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5" name="Oval 774"/>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6" name="Oval 775"/>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7" name="Oval 776"/>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8" name="Oval 777"/>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9" name="Oval 778"/>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0" name="Oval 779"/>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1" name="Oval 780"/>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2" name="Oval 781"/>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3" name="Oval 782"/>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4" name="Oval 783"/>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5" name="Oval 784"/>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6" name="Oval 785"/>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7" name="Oval 786"/>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8" name="Oval 787"/>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9" name="Oval 788"/>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0" name="Oval 789"/>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1" name="Oval 790"/>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2" name="Oval 791"/>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3" name="Oval 792"/>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4" name="Oval 793"/>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5" name="Oval 794"/>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6" name="Oval 795"/>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7" name="Oval 796"/>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8" name="Oval 797"/>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9" name="Oval 798"/>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0" name="Oval 799"/>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1" name="Oval 800"/>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2" name="Oval 801"/>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3" name="Oval 802"/>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4" name="Oval 803"/>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5" name="Oval 804"/>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6" name="Oval 805"/>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7" name="Oval 806"/>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8" name="Oval 807"/>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9" name="Oval 808"/>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0" name="Oval 809"/>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1" name="Oval 810"/>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2" name="Oval 811"/>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3" name="Oval 812"/>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4" name="Oval 813"/>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5" name="Oval 814"/>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6" name="Oval 815"/>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7" name="Oval 816"/>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8" name="Oval 817"/>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9" name="Oval 818"/>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0" name="Oval 819"/>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1" name="Oval 820"/>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2" name="Oval 821"/>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3" name="Oval 822"/>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4" name="Oval 823"/>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5" name="Oval 824"/>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6" name="Oval 825"/>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7" name="Oval 826"/>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8" name="Oval 827"/>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9" name="Oval 828"/>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0" name="Oval 829"/>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1" name="Oval 830"/>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2" name="Oval 831"/>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3" name="Oval 832"/>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4" name="Oval 833"/>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5" name="Oval 834"/>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6" name="Oval 835"/>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7" name="Oval 836"/>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8" name="Oval 837"/>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9" name="Oval 838"/>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0" name="Oval 839"/>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1" name="Oval 840"/>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2" name="Oval 841"/>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3" name="Oval 842"/>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4" name="Oval 843"/>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5" name="Oval 844"/>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9" name="Group 18"/>
            <p:cNvGrpSpPr/>
            <p:nvPr/>
          </p:nvGrpSpPr>
          <p:grpSpPr>
            <a:xfrm>
              <a:off x="-338573" y="6446658"/>
              <a:ext cx="9821147" cy="45719"/>
              <a:chOff x="-123700" y="-243408"/>
              <a:chExt cx="9821147" cy="45719"/>
            </a:xfrm>
            <a:grpFill/>
          </p:grpSpPr>
          <p:sp>
            <p:nvSpPr>
              <p:cNvPr id="572" name="Oval 571"/>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3" name="Oval 572"/>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4" name="Oval 573"/>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5" name="Oval 574"/>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6" name="Oval 575"/>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7" name="Oval 576"/>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8" name="Oval 577"/>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9" name="Oval 578"/>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0" name="Oval 579"/>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1" name="Oval 580"/>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2" name="Oval 581"/>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3" name="Oval 582"/>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4" name="Oval 583"/>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5" name="Oval 584"/>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6" name="Oval 585"/>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7" name="Oval 586"/>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8" name="Oval 587"/>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9" name="Oval 588"/>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0" name="Oval 589"/>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1" name="Oval 590"/>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2" name="Oval 591"/>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3" name="Oval 592"/>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4" name="Oval 593"/>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5" name="Oval 594"/>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6" name="Oval 595"/>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7" name="Oval 596"/>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8" name="Oval 597"/>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9" name="Oval 598"/>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0" name="Oval 599"/>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1" name="Oval 600"/>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2" name="Oval 601"/>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3" name="Oval 602"/>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4" name="Oval 603"/>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5" name="Oval 604"/>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6" name="Oval 605"/>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7" name="Oval 606"/>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8" name="Oval 607"/>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9" name="Oval 608"/>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0" name="Oval 609"/>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1" name="Oval 610"/>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2" name="Oval 611"/>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3" name="Oval 612"/>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4" name="Oval 613"/>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5" name="Oval 614"/>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6" name="Oval 615"/>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7" name="Oval 616"/>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8" name="Oval 617"/>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9" name="Oval 618"/>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0" name="Oval 619"/>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1" name="Oval 620"/>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2" name="Oval 621"/>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3" name="Oval 622"/>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4" name="Oval 623"/>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5" name="Oval 624"/>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6" name="Oval 625"/>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7" name="Oval 626"/>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8" name="Oval 627"/>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9" name="Oval 628"/>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0" name="Oval 629"/>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1" name="Oval 630"/>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2" name="Oval 631"/>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3" name="Oval 632"/>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4" name="Oval 633"/>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5" name="Oval 634"/>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6" name="Oval 635"/>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7" name="Oval 636"/>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8" name="Oval 637"/>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9" name="Oval 638"/>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0" name="Oval 639"/>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1" name="Oval 640"/>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2" name="Oval 641"/>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3" name="Oval 642"/>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4" name="Oval 643"/>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5" name="Oval 644"/>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6" name="Oval 645"/>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7" name="Oval 646"/>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8" name="Oval 647"/>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9" name="Oval 648"/>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0" name="Oval 649"/>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1" name="Oval 650"/>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2" name="Oval 651"/>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3" name="Oval 652"/>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4" name="Oval 653"/>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5" name="Oval 654"/>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6" name="Oval 655"/>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7" name="Oval 656"/>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8" name="Oval 657"/>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9" name="Oval 658"/>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0" name="Oval 659"/>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1" name="Oval 660"/>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2" name="Oval 661"/>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3" name="Oval 662"/>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4" name="Oval 663"/>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5" name="Oval 664"/>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6" name="Oval 665"/>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7" name="Oval 666"/>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8" name="Oval 667"/>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9" name="Oval 668"/>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0" name="Oval 669"/>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1" name="Oval 670"/>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2" name="Oval 671"/>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3" name="Oval 672"/>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4" name="Oval 673"/>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5" name="Oval 674"/>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6" name="Oval 675"/>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7" name="Oval 676"/>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8" name="Oval 677"/>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9" name="Oval 678"/>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0" name="Oval 679"/>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1" name="Oval 680"/>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2" name="Oval 681"/>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3" name="Oval 682"/>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4" name="Oval 683"/>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5" name="Oval 684"/>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6" name="Oval 685"/>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7" name="Oval 686"/>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8" name="Oval 687"/>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9" name="Oval 688"/>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0" name="Oval 689"/>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1" name="Oval 690"/>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2" name="Oval 691"/>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3" name="Oval 692"/>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4" name="Oval 693"/>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5" name="Oval 694"/>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6" name="Oval 695"/>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7" name="Oval 696"/>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8" name="Oval 697"/>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9" name="Oval 698"/>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0" name="Oval 699"/>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1" name="Oval 700"/>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2" name="Oval 701"/>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3" name="Oval 702"/>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4" name="Oval 703"/>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5" name="Oval 704"/>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6" name="Oval 705"/>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7" name="Oval 706"/>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8" name="Oval 707"/>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0" name="Group 19"/>
            <p:cNvGrpSpPr/>
            <p:nvPr/>
          </p:nvGrpSpPr>
          <p:grpSpPr>
            <a:xfrm>
              <a:off x="-338573" y="6516440"/>
              <a:ext cx="9821147" cy="45719"/>
              <a:chOff x="-123700" y="-243408"/>
              <a:chExt cx="9821147" cy="45719"/>
            </a:xfrm>
            <a:grpFill/>
          </p:grpSpPr>
          <p:sp>
            <p:nvSpPr>
              <p:cNvPr id="435" name="Oval 434"/>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6" name="Oval 435"/>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7" name="Oval 436"/>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8" name="Oval 437"/>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9" name="Oval 438"/>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0" name="Oval 439"/>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1" name="Oval 440"/>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2" name="Oval 441"/>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3" name="Oval 442"/>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4" name="Oval 443"/>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5" name="Oval 444"/>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6" name="Oval 445"/>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7" name="Oval 446"/>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8" name="Oval 447"/>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9" name="Oval 448"/>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0" name="Oval 449"/>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1" name="Oval 450"/>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2" name="Oval 451"/>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3" name="Oval 452"/>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4" name="Oval 453"/>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5" name="Oval 454"/>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6" name="Oval 455"/>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7" name="Oval 456"/>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8" name="Oval 457"/>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9" name="Oval 458"/>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0" name="Oval 459"/>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1" name="Oval 460"/>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2" name="Oval 461"/>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3" name="Oval 462"/>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4" name="Oval 463"/>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5" name="Oval 464"/>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6" name="Oval 465"/>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7" name="Oval 466"/>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8" name="Oval 467"/>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9" name="Oval 468"/>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0" name="Oval 469"/>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1" name="Oval 470"/>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2" name="Oval 471"/>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3" name="Oval 472"/>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4" name="Oval 473"/>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5" name="Oval 474"/>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6" name="Oval 475"/>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7" name="Oval 476"/>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8" name="Oval 477"/>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9" name="Oval 478"/>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0" name="Oval 479"/>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1" name="Oval 480"/>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2" name="Oval 481"/>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3" name="Oval 482"/>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4" name="Oval 483"/>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5" name="Oval 484"/>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6" name="Oval 485"/>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7" name="Oval 486"/>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8" name="Oval 487"/>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9" name="Oval 488"/>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0" name="Oval 489"/>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1" name="Oval 490"/>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2" name="Oval 491"/>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3" name="Oval 492"/>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4" name="Oval 493"/>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5" name="Oval 494"/>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6" name="Oval 495"/>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7" name="Oval 496"/>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8" name="Oval 497"/>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9" name="Oval 498"/>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0" name="Oval 499"/>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1" name="Oval 500"/>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2" name="Oval 501"/>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3" name="Oval 502"/>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4" name="Oval 503"/>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5" name="Oval 504"/>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6" name="Oval 505"/>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7" name="Oval 506"/>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8" name="Oval 507"/>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9" name="Oval 508"/>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0" name="Oval 509"/>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1" name="Oval 510"/>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2" name="Oval 511"/>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3" name="Oval 512"/>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4" name="Oval 513"/>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5" name="Oval 514"/>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6" name="Oval 515"/>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7" name="Oval 516"/>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8" name="Oval 517"/>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9" name="Oval 518"/>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0" name="Oval 519"/>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1" name="Oval 520"/>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2" name="Oval 521"/>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3" name="Oval 522"/>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4" name="Oval 523"/>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5" name="Oval 524"/>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6" name="Oval 525"/>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7" name="Oval 526"/>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8" name="Oval 527"/>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9" name="Oval 528"/>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0" name="Oval 529"/>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1" name="Oval 530"/>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2" name="Oval 531"/>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3" name="Oval 532"/>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4" name="Oval 533"/>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5" name="Oval 534"/>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6" name="Oval 535"/>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7" name="Oval 536"/>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8" name="Oval 537"/>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9" name="Oval 538"/>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0" name="Oval 539"/>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1" name="Oval 540"/>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2" name="Oval 541"/>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3" name="Oval 542"/>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4" name="Oval 543"/>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5" name="Oval 544"/>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6" name="Oval 545"/>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7" name="Oval 546"/>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8" name="Oval 547"/>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9" name="Oval 548"/>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0" name="Oval 549"/>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1" name="Oval 550"/>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2" name="Oval 551"/>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3" name="Oval 552"/>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4" name="Oval 553"/>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5" name="Oval 554"/>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6" name="Oval 555"/>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7" name="Oval 556"/>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8" name="Oval 557"/>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9" name="Oval 558"/>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0" name="Oval 559"/>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1" name="Oval 560"/>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2" name="Oval 561"/>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3" name="Oval 562"/>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4" name="Oval 563"/>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5" name="Oval 564"/>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6" name="Oval 565"/>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7" name="Oval 566"/>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8" name="Oval 567"/>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9" name="Oval 568"/>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0" name="Oval 569"/>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1" name="Oval 570"/>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1" name="Group 20"/>
            <p:cNvGrpSpPr/>
            <p:nvPr/>
          </p:nvGrpSpPr>
          <p:grpSpPr>
            <a:xfrm>
              <a:off x="-338573" y="6586222"/>
              <a:ext cx="9821147" cy="45719"/>
              <a:chOff x="-123700" y="-243408"/>
              <a:chExt cx="9821147" cy="45719"/>
            </a:xfrm>
            <a:grpFill/>
          </p:grpSpPr>
          <p:sp>
            <p:nvSpPr>
              <p:cNvPr id="298" name="Oval 297"/>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9" name="Oval 298"/>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0" name="Oval 299"/>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1" name="Oval 300"/>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2" name="Oval 301"/>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3" name="Oval 302"/>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4" name="Oval 303"/>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5" name="Oval 304"/>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6" name="Oval 305"/>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7" name="Oval 306"/>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8" name="Oval 307"/>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9" name="Oval 308"/>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0" name="Oval 309"/>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1" name="Oval 310"/>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2" name="Oval 311"/>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3" name="Oval 312"/>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4" name="Oval 313"/>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5" name="Oval 314"/>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6" name="Oval 315"/>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7" name="Oval 316"/>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8" name="Oval 317"/>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9" name="Oval 318"/>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0" name="Oval 319"/>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1" name="Oval 320"/>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2" name="Oval 321"/>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3" name="Oval 322"/>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4" name="Oval 323"/>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5" name="Oval 324"/>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6" name="Oval 325"/>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7" name="Oval 326"/>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8" name="Oval 327"/>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9" name="Oval 328"/>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0" name="Oval 329"/>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1" name="Oval 330"/>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2" name="Oval 331"/>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3" name="Oval 332"/>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4" name="Oval 333"/>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5" name="Oval 334"/>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6" name="Oval 335"/>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7" name="Oval 336"/>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8" name="Oval 337"/>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9" name="Oval 338"/>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0" name="Oval 339"/>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1" name="Oval 340"/>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2" name="Oval 341"/>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3" name="Oval 342"/>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4" name="Oval 343"/>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5" name="Oval 344"/>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6" name="Oval 345"/>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7" name="Oval 346"/>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8" name="Oval 347"/>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9" name="Oval 348"/>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0" name="Oval 349"/>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1" name="Oval 350"/>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2" name="Oval 351"/>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3" name="Oval 352"/>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4" name="Oval 353"/>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5" name="Oval 354"/>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6" name="Oval 355"/>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7" name="Oval 356"/>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8" name="Oval 357"/>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9" name="Oval 358"/>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0" name="Oval 359"/>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1" name="Oval 360"/>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2" name="Oval 361"/>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3" name="Oval 362"/>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4" name="Oval 363"/>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5" name="Oval 364"/>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6" name="Oval 365"/>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7" name="Oval 366"/>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8" name="Oval 367"/>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9" name="Oval 368"/>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0" name="Oval 369"/>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1" name="Oval 370"/>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2" name="Oval 371"/>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3" name="Oval 372"/>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4" name="Oval 373"/>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5" name="Oval 374"/>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6" name="Oval 375"/>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7" name="Oval 376"/>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8" name="Oval 377"/>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9" name="Oval 378"/>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0" name="Oval 379"/>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1" name="Oval 380"/>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2" name="Oval 381"/>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3" name="Oval 382"/>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4" name="Oval 383"/>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5" name="Oval 384"/>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6" name="Oval 385"/>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7" name="Oval 386"/>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8" name="Oval 387"/>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9" name="Oval 388"/>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0" name="Oval 389"/>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1" name="Oval 390"/>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2" name="Oval 391"/>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3" name="Oval 392"/>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4" name="Oval 393"/>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5" name="Oval 394"/>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6" name="Oval 395"/>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7" name="Oval 396"/>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8" name="Oval 397"/>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9" name="Oval 398"/>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0" name="Oval 399"/>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1" name="Oval 400"/>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2" name="Oval 401"/>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3" name="Oval 402"/>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4" name="Oval 403"/>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5" name="Oval 404"/>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6" name="Oval 405"/>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7" name="Oval 406"/>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8" name="Oval 407"/>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9" name="Oval 408"/>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0" name="Oval 409"/>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1" name="Oval 410"/>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2" name="Oval 411"/>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3" name="Oval 412"/>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4" name="Oval 413"/>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5" name="Oval 414"/>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6" name="Oval 415"/>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7" name="Oval 416"/>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8" name="Oval 417"/>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9" name="Oval 418"/>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0" name="Oval 419"/>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1" name="Oval 420"/>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2" name="Oval 421"/>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3" name="Oval 422"/>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4" name="Oval 423"/>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5" name="Oval 424"/>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6" name="Oval 425"/>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7" name="Oval 426"/>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8" name="Oval 427"/>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9" name="Oval 428"/>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0" name="Oval 429"/>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1" name="Oval 430"/>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2" name="Oval 431"/>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3" name="Oval 432"/>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4" name="Oval 433"/>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2" name="Group 21"/>
            <p:cNvGrpSpPr/>
            <p:nvPr/>
          </p:nvGrpSpPr>
          <p:grpSpPr>
            <a:xfrm>
              <a:off x="-338573" y="6656004"/>
              <a:ext cx="9821147" cy="45719"/>
              <a:chOff x="-123700" y="-243408"/>
              <a:chExt cx="9821147" cy="45719"/>
            </a:xfrm>
            <a:grpFill/>
          </p:grpSpPr>
          <p:sp>
            <p:nvSpPr>
              <p:cNvPr id="161" name="Oval 160"/>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2" name="Oval 161"/>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3" name="Oval 162"/>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4" name="Oval 163"/>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5" name="Oval 164"/>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6" name="Oval 165"/>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7" name="Oval 166"/>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8" name="Oval 167"/>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9" name="Oval 168"/>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0" name="Oval 169"/>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1" name="Oval 170"/>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2" name="Oval 171"/>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3" name="Oval 172"/>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4" name="Oval 173"/>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5" name="Oval 174"/>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6" name="Oval 175"/>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7" name="Oval 176"/>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8" name="Oval 177"/>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9" name="Oval 178"/>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0" name="Oval 179"/>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1" name="Oval 180"/>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2" name="Oval 181"/>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3" name="Oval 182"/>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4" name="Oval 183"/>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5" name="Oval 184"/>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6" name="Oval 185"/>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7" name="Oval 186"/>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8" name="Oval 187"/>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9" name="Oval 188"/>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0" name="Oval 189"/>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1" name="Oval 190"/>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2" name="Oval 191"/>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3" name="Oval 192"/>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4" name="Oval 193"/>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5" name="Oval 194"/>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6" name="Oval 195"/>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7" name="Oval 196"/>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8" name="Oval 197"/>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9" name="Oval 198"/>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0" name="Oval 199"/>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1" name="Oval 200"/>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2" name="Oval 201"/>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3" name="Oval 202"/>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4" name="Oval 203"/>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5" name="Oval 204"/>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6" name="Oval 205"/>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7" name="Oval 206"/>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8" name="Oval 207"/>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9" name="Oval 208"/>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0" name="Oval 209"/>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1" name="Oval 210"/>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2" name="Oval 211"/>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3" name="Oval 212"/>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4" name="Oval 213"/>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5" name="Oval 214"/>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6" name="Oval 215"/>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7" name="Oval 216"/>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8" name="Oval 217"/>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9" name="Oval 218"/>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0" name="Oval 219"/>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1" name="Oval 220"/>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2" name="Oval 221"/>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3" name="Oval 222"/>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4" name="Oval 223"/>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5" name="Oval 224"/>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6" name="Oval 225"/>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7" name="Oval 226"/>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8" name="Oval 227"/>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9" name="Oval 228"/>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0" name="Oval 229"/>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1" name="Oval 230"/>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2" name="Oval 231"/>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3" name="Oval 232"/>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4" name="Oval 233"/>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5" name="Oval 234"/>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6" name="Oval 235"/>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7" name="Oval 236"/>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8" name="Oval 237"/>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9" name="Oval 238"/>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0" name="Oval 239"/>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1" name="Oval 240"/>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2" name="Oval 241"/>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3" name="Oval 242"/>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4" name="Oval 243"/>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5" name="Oval 244"/>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6" name="Oval 245"/>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7" name="Oval 246"/>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8" name="Oval 247"/>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9" name="Oval 248"/>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0" name="Oval 249"/>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1" name="Oval 250"/>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2" name="Oval 251"/>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3" name="Oval 252"/>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4" name="Oval 253"/>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5" name="Oval 254"/>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6" name="Oval 255"/>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7" name="Oval 256"/>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8" name="Oval 257"/>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9" name="Oval 258"/>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0" name="Oval 259"/>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1" name="Oval 260"/>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2" name="Oval 261"/>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3" name="Oval 262"/>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4" name="Oval 263"/>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5" name="Oval 264"/>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6" name="Oval 265"/>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7" name="Oval 266"/>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8" name="Oval 267"/>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9" name="Oval 268"/>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0" name="Oval 269"/>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1" name="Oval 270"/>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2" name="Oval 271"/>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3" name="Oval 272"/>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4" name="Oval 273"/>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5" name="Oval 274"/>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6" name="Oval 275"/>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7" name="Oval 276"/>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8" name="Oval 277"/>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9" name="Oval 278"/>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0" name="Oval 279"/>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1" name="Oval 280"/>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2" name="Oval 281"/>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3" name="Oval 282"/>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4" name="Oval 283"/>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5" name="Oval 284"/>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6" name="Oval 285"/>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7" name="Oval 286"/>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8" name="Oval 287"/>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9" name="Oval 288"/>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0" name="Oval 289"/>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1" name="Oval 290"/>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2" name="Oval 291"/>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3" name="Oval 292"/>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4" name="Oval 293"/>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5" name="Oval 294"/>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6" name="Oval 295"/>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7" name="Oval 296"/>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3" name="Group 22"/>
            <p:cNvGrpSpPr/>
            <p:nvPr/>
          </p:nvGrpSpPr>
          <p:grpSpPr>
            <a:xfrm>
              <a:off x="-338573" y="6725789"/>
              <a:ext cx="9821147" cy="45719"/>
              <a:chOff x="-123700" y="-243408"/>
              <a:chExt cx="9821147" cy="45719"/>
            </a:xfrm>
            <a:grpFill/>
          </p:grpSpPr>
          <p:sp>
            <p:nvSpPr>
              <p:cNvPr id="24" name="Oval 23"/>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 name="Oval 24"/>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 name="Oval 25"/>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 name="Oval 26"/>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 name="Oval 27"/>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 name="Oval 28"/>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 name="Oval 29"/>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 name="Oval 30"/>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 name="Oval 31"/>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Oval 32"/>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 name="Oval 33"/>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 name="Oval 34"/>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 name="Oval 35"/>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 name="Oval 36"/>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 name="Oval 37"/>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 name="Oval 38"/>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 name="Oval 39"/>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 name="Oval 40"/>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Oval 41"/>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 name="Oval 42"/>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 name="Oval 43"/>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 name="Oval 44"/>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 name="Oval 45"/>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 name="Oval 46"/>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 name="Oval 47"/>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 name="Oval 48"/>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 name="Oval 49"/>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 name="Oval 50"/>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 name="Oval 51"/>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 name="Oval 52"/>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 name="Oval 53"/>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 name="Oval 54"/>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 name="Oval 55"/>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 name="Oval 56"/>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 name="Oval 57"/>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 name="Oval 58"/>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 name="Oval 59"/>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 name="Oval 60"/>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 name="Oval 61"/>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 name="Oval 62"/>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 name="Oval 63"/>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 name="Oval 64"/>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 name="Oval 65"/>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 name="Oval 66"/>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 name="Oval 67"/>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 name="Oval 68"/>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 name="Oval 69"/>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 name="Oval 70"/>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 name="Oval 71"/>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 name="Oval 72"/>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 name="Oval 73"/>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 name="Oval 74"/>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 name="Oval 75"/>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 name="Oval 76"/>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 name="Oval 77"/>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 name="Oval 78"/>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 name="Oval 79"/>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 name="Oval 80"/>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 name="Oval 81"/>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 name="Oval 82"/>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 name="Oval 83"/>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 name="Oval 84"/>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 name="Oval 85"/>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 name="Oval 86"/>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 name="Oval 87"/>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 name="Oval 88"/>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 name="Oval 89"/>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 name="Oval 90"/>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 name="Oval 91"/>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 name="Oval 92"/>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 name="Oval 93"/>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 name="Oval 94"/>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 name="Oval 95"/>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 name="Oval 96"/>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 name="Oval 97"/>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 name="Oval 98"/>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 name="Oval 99"/>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 name="Oval 100"/>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 name="Oval 101"/>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 name="Oval 102"/>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 name="Oval 103"/>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 name="Oval 104"/>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 name="Oval 105"/>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 name="Oval 106"/>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 name="Oval 107"/>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 name="Oval 108"/>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 name="Oval 109"/>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 name="Oval 110"/>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2" name="Oval 111"/>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3" name="Oval 112"/>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4" name="Oval 113"/>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5" name="Oval 114"/>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6" name="Oval 115"/>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7" name="Oval 116"/>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8" name="Oval 117"/>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9" name="Oval 118"/>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0" name="Oval 119"/>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1" name="Oval 120"/>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2" name="Oval 121"/>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3" name="Oval 122"/>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4" name="Oval 123"/>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5" name="Oval 124"/>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6" name="Oval 125"/>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7" name="Oval 126"/>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8" name="Oval 127"/>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9" name="Oval 128"/>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0" name="Oval 129"/>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1" name="Oval 130"/>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2" name="Oval 131"/>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3" name="Oval 132"/>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4" name="Oval 133"/>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5" name="Oval 134"/>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6" name="Oval 135"/>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7" name="Oval 136"/>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8" name="Oval 137"/>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9" name="Oval 138"/>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0" name="Oval 139"/>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1" name="Oval 140"/>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2" name="Oval 141"/>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3" name="Oval 142"/>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4" name="Oval 143"/>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5" name="Oval 144"/>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6" name="Oval 145"/>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7" name="Oval 146"/>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8" name="Oval 147"/>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9" name="Oval 148"/>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0" name="Oval 149"/>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1" name="Oval 150"/>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2" name="Oval 151"/>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3" name="Oval 152"/>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4" name="Oval 153"/>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5" name="Oval 154"/>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6" name="Oval 155"/>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7" name="Oval 156"/>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8" name="Oval 157"/>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9" name="Oval 158"/>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0" name="Oval 159"/>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cxnSp>
        <p:nvCxnSpPr>
          <p:cNvPr id="1121" name="Straight Connector 1120"/>
          <p:cNvCxnSpPr/>
          <p:nvPr userDrawn="1"/>
        </p:nvCxnSpPr>
        <p:spPr>
          <a:xfrm>
            <a:off x="-90264" y="1470516"/>
            <a:ext cx="9338121" cy="0"/>
          </a:xfrm>
          <a:prstGeom prst="line">
            <a:avLst/>
          </a:prstGeom>
          <a:ln w="254000" cmpd="sng">
            <a:solidFill>
              <a:srgbClr val="3E8EDE">
                <a:alpha val="80000"/>
              </a:srgbClr>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97960" y="3861048"/>
            <a:ext cx="9515295" cy="0"/>
          </a:xfrm>
          <a:prstGeom prst="line">
            <a:avLst/>
          </a:prstGeom>
          <a:ln w="1905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1120" name="Straight Connector 1119"/>
          <p:cNvCxnSpPr/>
          <p:nvPr userDrawn="1"/>
        </p:nvCxnSpPr>
        <p:spPr>
          <a:xfrm>
            <a:off x="-283633" y="5760967"/>
            <a:ext cx="9711267" cy="0"/>
          </a:xfrm>
          <a:prstGeom prst="line">
            <a:avLst/>
          </a:prstGeom>
          <a:solidFill>
            <a:schemeClr val="bg1"/>
          </a:solidFill>
          <a:ln w="5715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122" name="Picture 1121"/>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76200" y="2676991"/>
            <a:ext cx="3124200" cy="1209209"/>
          </a:xfrm>
          <a:prstGeom prst="rect">
            <a:avLst/>
          </a:prstGeom>
        </p:spPr>
      </p:pic>
    </p:spTree>
    <p:extLst>
      <p:ext uri="{BB962C8B-B14F-4D97-AF65-F5344CB8AC3E}">
        <p14:creationId xmlns="" xmlns:p14="http://schemas.microsoft.com/office/powerpoint/2010/main" val="40766604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117" name="Rectangle 1116"/>
          <p:cNvSpPr/>
          <p:nvPr userDrawn="1"/>
        </p:nvSpPr>
        <p:spPr>
          <a:xfrm>
            <a:off x="-173335" y="2780929"/>
            <a:ext cx="9539920" cy="2570635"/>
          </a:xfrm>
          <a:prstGeom prst="rect">
            <a:avLst/>
          </a:prstGeom>
          <a:solidFill>
            <a:schemeClr val="bg1">
              <a:alpha val="8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hasCustomPrompt="1"/>
          </p:nvPr>
        </p:nvSpPr>
        <p:spPr>
          <a:xfrm>
            <a:off x="710425" y="2958661"/>
            <a:ext cx="7772400" cy="775139"/>
          </a:xfrm>
        </p:spPr>
        <p:txBody>
          <a:bodyPr anchor="b">
            <a:noAutofit/>
          </a:bodyPr>
          <a:lstStyle>
            <a:lvl1pPr marL="0" indent="0">
              <a:buNone/>
              <a:defRPr sz="3600" baseline="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z="4000" dirty="0" smtClean="0">
                <a:solidFill>
                  <a:srgbClr val="3E8EDE"/>
                </a:solidFill>
                <a:latin typeface="+mn-lt"/>
                <a:cs typeface="Arial"/>
              </a:rPr>
              <a:t>Title of the topic to be exposed</a:t>
            </a:r>
            <a:endParaRPr lang="en-US" dirty="0" smtClean="0"/>
          </a:p>
        </p:txBody>
      </p:sp>
      <p:cxnSp>
        <p:nvCxnSpPr>
          <p:cNvPr id="7" name="Straight Connector 6"/>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userDrawn="1"/>
        </p:nvCxnSpPr>
        <p:spPr>
          <a:xfrm>
            <a:off x="-90263" y="6597352"/>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8" descr="New_UNITAR_Vertical_Logo_Simple_Pantone279C-01.jp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cxnSp>
        <p:nvCxnSpPr>
          <p:cNvPr id="10" name="Straight Connector 9"/>
          <p:cNvCxnSpPr/>
          <p:nvPr userDrawn="1"/>
        </p:nvCxnSpPr>
        <p:spPr>
          <a:xfrm>
            <a:off x="-90263" y="548680"/>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90263" y="1470516"/>
            <a:ext cx="9338121" cy="0"/>
          </a:xfrm>
          <a:prstGeom prst="line">
            <a:avLst/>
          </a:prstGeom>
          <a:ln w="254000" cmpd="sng">
            <a:solidFill>
              <a:schemeClr val="bg1">
                <a:alpha val="80000"/>
              </a:schemeClr>
            </a:solidFill>
          </a:ln>
          <a:effectLst/>
        </p:spPr>
        <p:style>
          <a:lnRef idx="2">
            <a:schemeClr val="accent1"/>
          </a:lnRef>
          <a:fillRef idx="0">
            <a:schemeClr val="accent1"/>
          </a:fillRef>
          <a:effectRef idx="1">
            <a:schemeClr val="accent1"/>
          </a:effectRef>
          <a:fontRef idx="minor">
            <a:schemeClr val="tx1"/>
          </a:fontRef>
        </p:style>
      </p:cxnSp>
      <p:grpSp>
        <p:nvGrpSpPr>
          <p:cNvPr id="12" name="Group 11"/>
          <p:cNvGrpSpPr/>
          <p:nvPr userDrawn="1"/>
        </p:nvGrpSpPr>
        <p:grpSpPr>
          <a:xfrm>
            <a:off x="-173335" y="5373218"/>
            <a:ext cx="9490670" cy="534196"/>
            <a:chOff x="-338573" y="6237312"/>
            <a:chExt cx="9821147" cy="534196"/>
          </a:xfrm>
          <a:solidFill>
            <a:schemeClr val="bg1"/>
          </a:solidFill>
        </p:grpSpPr>
        <p:grpSp>
          <p:nvGrpSpPr>
            <p:cNvPr id="13" name="Group 12"/>
            <p:cNvGrpSpPr/>
            <p:nvPr/>
          </p:nvGrpSpPr>
          <p:grpSpPr>
            <a:xfrm>
              <a:off x="-338573" y="6237312"/>
              <a:ext cx="9821147" cy="45719"/>
              <a:chOff x="-123700" y="-243408"/>
              <a:chExt cx="9821147" cy="45719"/>
            </a:xfrm>
            <a:grpFill/>
          </p:grpSpPr>
          <p:sp>
            <p:nvSpPr>
              <p:cNvPr id="980" name="Oval 979"/>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1" name="Oval 980"/>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2" name="Oval 981"/>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3" name="Oval 982"/>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4" name="Oval 983"/>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5" name="Oval 984"/>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6" name="Oval 985"/>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7" name="Oval 986"/>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8" name="Oval 987"/>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9" name="Oval 988"/>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0" name="Oval 989"/>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1" name="Oval 990"/>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2" name="Oval 991"/>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3" name="Oval 992"/>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4" name="Oval 993"/>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5" name="Oval 994"/>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6" name="Oval 995"/>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7" name="Oval 996"/>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8" name="Oval 997"/>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9" name="Oval 998"/>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0" name="Oval 999"/>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1" name="Oval 1000"/>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2" name="Oval 1001"/>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3" name="Oval 1002"/>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4" name="Oval 1003"/>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5" name="Oval 1004"/>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6" name="Oval 1005"/>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7" name="Oval 1006"/>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8" name="Oval 1007"/>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9" name="Oval 1008"/>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0" name="Oval 1009"/>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1" name="Oval 1010"/>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2" name="Oval 1011"/>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3" name="Oval 1012"/>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4" name="Oval 1013"/>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5" name="Oval 1014"/>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6" name="Oval 1015"/>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7" name="Oval 1016"/>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8" name="Oval 1017"/>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9" name="Oval 1018"/>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0" name="Oval 1019"/>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1" name="Oval 1020"/>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2" name="Oval 1021"/>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3" name="Oval 1022"/>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4" name="Oval 1023"/>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5" name="Oval 1024"/>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6" name="Oval 1025"/>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7" name="Oval 1026"/>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8" name="Oval 1027"/>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9" name="Oval 1028"/>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0" name="Oval 1029"/>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1" name="Oval 1030"/>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2" name="Oval 1031"/>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3" name="Oval 1032"/>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4" name="Oval 1033"/>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5" name="Oval 1034"/>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6" name="Oval 1035"/>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7" name="Oval 1036"/>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8" name="Oval 1037"/>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9" name="Oval 1038"/>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0" name="Oval 1039"/>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1" name="Oval 1040"/>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2" name="Oval 1041"/>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3" name="Oval 1042"/>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4" name="Oval 1043"/>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5" name="Oval 1044"/>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6" name="Oval 1045"/>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7" name="Oval 1046"/>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8" name="Oval 1047"/>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9" name="Oval 1048"/>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0" name="Oval 1049"/>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1" name="Oval 1050"/>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2" name="Oval 1051"/>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3" name="Oval 1052"/>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4" name="Oval 1053"/>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5" name="Oval 1054"/>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6" name="Oval 1055"/>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7" name="Oval 1056"/>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8" name="Oval 1057"/>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9" name="Oval 1058"/>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0" name="Oval 1059"/>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1" name="Oval 1060"/>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2" name="Oval 1061"/>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3" name="Oval 1062"/>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4" name="Oval 1063"/>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5" name="Oval 1064"/>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6" name="Oval 1065"/>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7" name="Oval 1066"/>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8" name="Oval 1067"/>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9" name="Oval 1068"/>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0" name="Oval 1069"/>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1" name="Oval 1070"/>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2" name="Oval 1071"/>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3" name="Oval 1072"/>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4" name="Oval 1073"/>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5" name="Oval 1074"/>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6" name="Oval 1075"/>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7" name="Oval 1076"/>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8" name="Oval 1077"/>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9" name="Oval 1078"/>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0" name="Oval 1079"/>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1" name="Oval 1080"/>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2" name="Oval 1081"/>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3" name="Oval 1082"/>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4" name="Oval 1083"/>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5" name="Oval 1084"/>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6" name="Oval 1085"/>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7" name="Oval 1086"/>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8" name="Oval 1087"/>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9" name="Oval 1088"/>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0" name="Oval 1089"/>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1" name="Oval 1090"/>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2" name="Oval 1091"/>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3" name="Oval 1092"/>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4" name="Oval 1093"/>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5" name="Oval 1094"/>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6" name="Oval 1095"/>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7" name="Oval 1096"/>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8" name="Oval 1097"/>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9" name="Oval 1098"/>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0" name="Oval 1099"/>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1" name="Oval 1100"/>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2" name="Oval 1101"/>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3" name="Oval 1102"/>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4" name="Oval 1103"/>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5" name="Oval 1104"/>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6" name="Oval 1105"/>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7" name="Oval 1106"/>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8" name="Oval 1107"/>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9" name="Oval 1108"/>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0" name="Oval 1109"/>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1" name="Oval 1110"/>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2" name="Oval 1111"/>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3" name="Oval 1112"/>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4" name="Oval 1113"/>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5" name="Oval 1114"/>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6" name="Oval 1115"/>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338573" y="6307094"/>
              <a:ext cx="9821147" cy="45719"/>
              <a:chOff x="-123700" y="-243408"/>
              <a:chExt cx="9821147" cy="45719"/>
            </a:xfrm>
            <a:grpFill/>
          </p:grpSpPr>
          <p:sp>
            <p:nvSpPr>
              <p:cNvPr id="843" name="Oval 842"/>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4" name="Oval 843"/>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5" name="Oval 844"/>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6" name="Oval 845"/>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7" name="Oval 846"/>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8" name="Oval 847"/>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9" name="Oval 848"/>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0" name="Oval 849"/>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1" name="Oval 850"/>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2" name="Oval 851"/>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3" name="Oval 852"/>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4" name="Oval 853"/>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5" name="Oval 854"/>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6" name="Oval 855"/>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7" name="Oval 856"/>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8" name="Oval 857"/>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9" name="Oval 858"/>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0" name="Oval 859"/>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1" name="Oval 860"/>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2" name="Oval 861"/>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3" name="Oval 862"/>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4" name="Oval 863"/>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5" name="Oval 864"/>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6" name="Oval 865"/>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7" name="Oval 866"/>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8" name="Oval 867"/>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9" name="Oval 868"/>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0" name="Oval 869"/>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1" name="Oval 870"/>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2" name="Oval 871"/>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3" name="Oval 872"/>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4" name="Oval 873"/>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5" name="Oval 874"/>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6" name="Oval 875"/>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7" name="Oval 876"/>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8" name="Oval 877"/>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9" name="Oval 878"/>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0" name="Oval 879"/>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1" name="Oval 880"/>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2" name="Oval 881"/>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3" name="Oval 882"/>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4" name="Oval 883"/>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5" name="Oval 884"/>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6" name="Oval 885"/>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7" name="Oval 886"/>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8" name="Oval 887"/>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9" name="Oval 888"/>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0" name="Oval 889"/>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1" name="Oval 890"/>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2" name="Oval 891"/>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3" name="Oval 892"/>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4" name="Oval 893"/>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5" name="Oval 894"/>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6" name="Oval 895"/>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7" name="Oval 896"/>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8" name="Oval 897"/>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9" name="Oval 898"/>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0" name="Oval 899"/>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1" name="Oval 900"/>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2" name="Oval 901"/>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3" name="Oval 902"/>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4" name="Oval 903"/>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5" name="Oval 904"/>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6" name="Oval 905"/>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7" name="Oval 906"/>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8" name="Oval 907"/>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9" name="Oval 908"/>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0" name="Oval 909"/>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1" name="Oval 910"/>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2" name="Oval 911"/>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3" name="Oval 912"/>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4" name="Oval 913"/>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5" name="Oval 914"/>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6" name="Oval 915"/>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7" name="Oval 916"/>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8" name="Oval 917"/>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9" name="Oval 918"/>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0" name="Oval 919"/>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1" name="Oval 920"/>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2" name="Oval 921"/>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3" name="Oval 922"/>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4" name="Oval 923"/>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5" name="Oval 924"/>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6" name="Oval 925"/>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7" name="Oval 926"/>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8" name="Oval 927"/>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9" name="Oval 928"/>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0" name="Oval 929"/>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1" name="Oval 930"/>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2" name="Oval 931"/>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3" name="Oval 932"/>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4" name="Oval 933"/>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5" name="Oval 934"/>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6" name="Oval 935"/>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7" name="Oval 936"/>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8" name="Oval 937"/>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9" name="Oval 938"/>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0" name="Oval 939"/>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1" name="Oval 940"/>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2" name="Oval 941"/>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3" name="Oval 942"/>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4" name="Oval 943"/>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5" name="Oval 944"/>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6" name="Oval 945"/>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7" name="Oval 946"/>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8" name="Oval 947"/>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9" name="Oval 948"/>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0" name="Oval 949"/>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1" name="Oval 950"/>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2" name="Oval 951"/>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3" name="Oval 952"/>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4" name="Oval 953"/>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5" name="Oval 954"/>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6" name="Oval 955"/>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7" name="Oval 956"/>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8" name="Oval 957"/>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9" name="Oval 958"/>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0" name="Oval 959"/>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1" name="Oval 960"/>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2" name="Oval 961"/>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3" name="Oval 962"/>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4" name="Oval 963"/>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5" name="Oval 964"/>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6" name="Oval 965"/>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7" name="Oval 966"/>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8" name="Oval 967"/>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9" name="Oval 968"/>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0" name="Oval 969"/>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1" name="Oval 970"/>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2" name="Oval 971"/>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3" name="Oval 972"/>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4" name="Oval 973"/>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5" name="Oval 974"/>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6" name="Oval 975"/>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7" name="Oval 976"/>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8" name="Oval 977"/>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9" name="Oval 978"/>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338573" y="6376876"/>
              <a:ext cx="9821147" cy="45719"/>
              <a:chOff x="-123700" y="-243408"/>
              <a:chExt cx="9821147" cy="45719"/>
            </a:xfrm>
            <a:grpFill/>
          </p:grpSpPr>
          <p:sp>
            <p:nvSpPr>
              <p:cNvPr id="706" name="Oval 705"/>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7" name="Oval 706"/>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8" name="Oval 707"/>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9" name="Oval 708"/>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0" name="Oval 709"/>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1" name="Oval 710"/>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2" name="Oval 711"/>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3" name="Oval 712"/>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4" name="Oval 713"/>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5" name="Oval 714"/>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6" name="Oval 715"/>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7" name="Oval 716"/>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8" name="Oval 717"/>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9" name="Oval 718"/>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0" name="Oval 719"/>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1" name="Oval 720"/>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2" name="Oval 721"/>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3" name="Oval 722"/>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4" name="Oval 723"/>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5" name="Oval 724"/>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6" name="Oval 725"/>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7" name="Oval 726"/>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8" name="Oval 727"/>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9" name="Oval 728"/>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0" name="Oval 729"/>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1" name="Oval 730"/>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2" name="Oval 731"/>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3" name="Oval 732"/>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4" name="Oval 733"/>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5" name="Oval 734"/>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6" name="Oval 735"/>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7" name="Oval 736"/>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8" name="Oval 737"/>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9" name="Oval 738"/>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0" name="Oval 739"/>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1" name="Oval 740"/>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2" name="Oval 741"/>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3" name="Oval 742"/>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4" name="Oval 743"/>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5" name="Oval 744"/>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6" name="Oval 745"/>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7" name="Oval 746"/>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8" name="Oval 747"/>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9" name="Oval 748"/>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0" name="Oval 749"/>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1" name="Oval 750"/>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2" name="Oval 751"/>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3" name="Oval 752"/>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4" name="Oval 753"/>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5" name="Oval 754"/>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6" name="Oval 755"/>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7" name="Oval 756"/>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8" name="Oval 757"/>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9" name="Oval 758"/>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0" name="Oval 759"/>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1" name="Oval 760"/>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2" name="Oval 761"/>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3" name="Oval 762"/>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4" name="Oval 763"/>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5" name="Oval 764"/>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6" name="Oval 765"/>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7" name="Oval 766"/>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8" name="Oval 767"/>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9" name="Oval 768"/>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0" name="Oval 769"/>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1" name="Oval 770"/>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2" name="Oval 771"/>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3" name="Oval 772"/>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4" name="Oval 773"/>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5" name="Oval 774"/>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6" name="Oval 775"/>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7" name="Oval 776"/>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8" name="Oval 777"/>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9" name="Oval 778"/>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0" name="Oval 779"/>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1" name="Oval 780"/>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2" name="Oval 781"/>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3" name="Oval 782"/>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4" name="Oval 783"/>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5" name="Oval 784"/>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6" name="Oval 785"/>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7" name="Oval 786"/>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8" name="Oval 787"/>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9" name="Oval 788"/>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0" name="Oval 789"/>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1" name="Oval 790"/>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2" name="Oval 791"/>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3" name="Oval 792"/>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4" name="Oval 793"/>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5" name="Oval 794"/>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6" name="Oval 795"/>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7" name="Oval 796"/>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8" name="Oval 797"/>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9" name="Oval 798"/>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0" name="Oval 799"/>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1" name="Oval 800"/>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2" name="Oval 801"/>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3" name="Oval 802"/>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4" name="Oval 803"/>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5" name="Oval 804"/>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6" name="Oval 805"/>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7" name="Oval 806"/>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8" name="Oval 807"/>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9" name="Oval 808"/>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0" name="Oval 809"/>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1" name="Oval 810"/>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2" name="Oval 811"/>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3" name="Oval 812"/>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4" name="Oval 813"/>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5" name="Oval 814"/>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6" name="Oval 815"/>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7" name="Oval 816"/>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8" name="Oval 817"/>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9" name="Oval 818"/>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0" name="Oval 819"/>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1" name="Oval 820"/>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2" name="Oval 821"/>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3" name="Oval 822"/>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4" name="Oval 823"/>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5" name="Oval 824"/>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6" name="Oval 825"/>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7" name="Oval 826"/>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8" name="Oval 827"/>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9" name="Oval 828"/>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0" name="Oval 829"/>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1" name="Oval 830"/>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2" name="Oval 831"/>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3" name="Oval 832"/>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4" name="Oval 833"/>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5" name="Oval 834"/>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6" name="Oval 835"/>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7" name="Oval 836"/>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8" name="Oval 837"/>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9" name="Oval 838"/>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0" name="Oval 839"/>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1" name="Oval 840"/>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2" name="Oval 841"/>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338573" y="6446658"/>
              <a:ext cx="9821147" cy="45719"/>
              <a:chOff x="-123700" y="-243408"/>
              <a:chExt cx="9821147" cy="45719"/>
            </a:xfrm>
            <a:grpFill/>
          </p:grpSpPr>
          <p:sp>
            <p:nvSpPr>
              <p:cNvPr id="569" name="Oval 568"/>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0" name="Oval 569"/>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1" name="Oval 570"/>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2" name="Oval 571"/>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3" name="Oval 572"/>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4" name="Oval 573"/>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5" name="Oval 574"/>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6" name="Oval 575"/>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7" name="Oval 576"/>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8" name="Oval 577"/>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9" name="Oval 578"/>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0" name="Oval 579"/>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1" name="Oval 580"/>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2" name="Oval 581"/>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3" name="Oval 582"/>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4" name="Oval 583"/>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5" name="Oval 584"/>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6" name="Oval 585"/>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7" name="Oval 586"/>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8" name="Oval 587"/>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9" name="Oval 588"/>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0" name="Oval 589"/>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1" name="Oval 590"/>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2" name="Oval 591"/>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3" name="Oval 592"/>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4" name="Oval 593"/>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5" name="Oval 594"/>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6" name="Oval 595"/>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7" name="Oval 596"/>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8" name="Oval 597"/>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9" name="Oval 598"/>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0" name="Oval 599"/>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1" name="Oval 600"/>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2" name="Oval 601"/>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3" name="Oval 602"/>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4" name="Oval 603"/>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5" name="Oval 604"/>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6" name="Oval 605"/>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7" name="Oval 606"/>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8" name="Oval 607"/>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9" name="Oval 608"/>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0" name="Oval 609"/>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1" name="Oval 610"/>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2" name="Oval 611"/>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3" name="Oval 612"/>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4" name="Oval 613"/>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5" name="Oval 614"/>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6" name="Oval 615"/>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7" name="Oval 616"/>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8" name="Oval 617"/>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9" name="Oval 618"/>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0" name="Oval 619"/>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1" name="Oval 620"/>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2" name="Oval 621"/>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3" name="Oval 622"/>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4" name="Oval 623"/>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5" name="Oval 624"/>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6" name="Oval 625"/>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7" name="Oval 626"/>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8" name="Oval 627"/>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9" name="Oval 628"/>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0" name="Oval 629"/>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1" name="Oval 630"/>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2" name="Oval 631"/>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3" name="Oval 632"/>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4" name="Oval 633"/>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5" name="Oval 634"/>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6" name="Oval 635"/>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7" name="Oval 636"/>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8" name="Oval 637"/>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9" name="Oval 638"/>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0" name="Oval 639"/>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1" name="Oval 640"/>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2" name="Oval 641"/>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3" name="Oval 642"/>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4" name="Oval 643"/>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5" name="Oval 644"/>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6" name="Oval 645"/>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7" name="Oval 646"/>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8" name="Oval 647"/>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9" name="Oval 648"/>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0" name="Oval 649"/>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1" name="Oval 650"/>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2" name="Oval 651"/>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3" name="Oval 652"/>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4" name="Oval 653"/>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5" name="Oval 654"/>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6" name="Oval 655"/>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7" name="Oval 656"/>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8" name="Oval 657"/>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9" name="Oval 658"/>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0" name="Oval 659"/>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1" name="Oval 660"/>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2" name="Oval 661"/>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3" name="Oval 662"/>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4" name="Oval 663"/>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5" name="Oval 664"/>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6" name="Oval 665"/>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7" name="Oval 666"/>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8" name="Oval 667"/>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9" name="Oval 668"/>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0" name="Oval 669"/>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1" name="Oval 670"/>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2" name="Oval 671"/>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3" name="Oval 672"/>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4" name="Oval 673"/>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5" name="Oval 674"/>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6" name="Oval 675"/>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7" name="Oval 676"/>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8" name="Oval 677"/>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9" name="Oval 678"/>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0" name="Oval 679"/>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1" name="Oval 680"/>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2" name="Oval 681"/>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3" name="Oval 682"/>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4" name="Oval 683"/>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5" name="Oval 684"/>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6" name="Oval 685"/>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7" name="Oval 686"/>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8" name="Oval 687"/>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9" name="Oval 688"/>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0" name="Oval 689"/>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1" name="Oval 690"/>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2" name="Oval 691"/>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3" name="Oval 692"/>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4" name="Oval 693"/>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5" name="Oval 694"/>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6" name="Oval 695"/>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7" name="Oval 696"/>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8" name="Oval 697"/>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9" name="Oval 698"/>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0" name="Oval 699"/>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1" name="Oval 700"/>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2" name="Oval 701"/>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3" name="Oval 702"/>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4" name="Oval 703"/>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5" name="Oval 704"/>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338573" y="6516440"/>
              <a:ext cx="9821147" cy="45719"/>
              <a:chOff x="-123700" y="-243408"/>
              <a:chExt cx="9821147" cy="45719"/>
            </a:xfrm>
            <a:grpFill/>
          </p:grpSpPr>
          <p:sp>
            <p:nvSpPr>
              <p:cNvPr id="432" name="Oval 431"/>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3" name="Oval 432"/>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4" name="Oval 433"/>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5" name="Oval 434"/>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6" name="Oval 435"/>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7" name="Oval 436"/>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8" name="Oval 437"/>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9" name="Oval 438"/>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0" name="Oval 439"/>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1" name="Oval 440"/>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2" name="Oval 441"/>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3" name="Oval 442"/>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4" name="Oval 443"/>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5" name="Oval 444"/>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6" name="Oval 445"/>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7" name="Oval 446"/>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8" name="Oval 447"/>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9" name="Oval 448"/>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0" name="Oval 449"/>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1" name="Oval 450"/>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2" name="Oval 451"/>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3" name="Oval 452"/>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4" name="Oval 453"/>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5" name="Oval 454"/>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6" name="Oval 455"/>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7" name="Oval 456"/>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8" name="Oval 457"/>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9" name="Oval 458"/>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0" name="Oval 459"/>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1" name="Oval 460"/>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2" name="Oval 461"/>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3" name="Oval 462"/>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4" name="Oval 463"/>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5" name="Oval 464"/>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6" name="Oval 465"/>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7" name="Oval 466"/>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8" name="Oval 467"/>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9" name="Oval 468"/>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0" name="Oval 469"/>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1" name="Oval 470"/>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2" name="Oval 471"/>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3" name="Oval 472"/>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4" name="Oval 473"/>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5" name="Oval 474"/>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6" name="Oval 475"/>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7" name="Oval 476"/>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8" name="Oval 477"/>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9" name="Oval 478"/>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0" name="Oval 479"/>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1" name="Oval 480"/>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2" name="Oval 481"/>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3" name="Oval 482"/>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4" name="Oval 483"/>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5" name="Oval 484"/>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6" name="Oval 485"/>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7" name="Oval 486"/>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8" name="Oval 487"/>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9" name="Oval 488"/>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0" name="Oval 489"/>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1" name="Oval 490"/>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2" name="Oval 491"/>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3" name="Oval 492"/>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4" name="Oval 493"/>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5" name="Oval 494"/>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6" name="Oval 495"/>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7" name="Oval 496"/>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8" name="Oval 497"/>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9" name="Oval 498"/>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0" name="Oval 499"/>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1" name="Oval 500"/>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2" name="Oval 501"/>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3" name="Oval 502"/>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4" name="Oval 503"/>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5" name="Oval 504"/>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6" name="Oval 505"/>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7" name="Oval 506"/>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8" name="Oval 507"/>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9" name="Oval 508"/>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0" name="Oval 509"/>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1" name="Oval 510"/>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2" name="Oval 511"/>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3" name="Oval 512"/>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4" name="Oval 513"/>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5" name="Oval 514"/>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6" name="Oval 515"/>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7" name="Oval 516"/>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8" name="Oval 517"/>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9" name="Oval 518"/>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0" name="Oval 519"/>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1" name="Oval 520"/>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2" name="Oval 521"/>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3" name="Oval 522"/>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4" name="Oval 523"/>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5" name="Oval 524"/>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6" name="Oval 525"/>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7" name="Oval 526"/>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8" name="Oval 527"/>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9" name="Oval 528"/>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0" name="Oval 529"/>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1" name="Oval 530"/>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2" name="Oval 531"/>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3" name="Oval 532"/>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4" name="Oval 533"/>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5" name="Oval 534"/>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6" name="Oval 535"/>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7" name="Oval 536"/>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8" name="Oval 537"/>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9" name="Oval 538"/>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0" name="Oval 539"/>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1" name="Oval 540"/>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2" name="Oval 541"/>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3" name="Oval 542"/>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4" name="Oval 543"/>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5" name="Oval 544"/>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6" name="Oval 545"/>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7" name="Oval 546"/>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8" name="Oval 547"/>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9" name="Oval 548"/>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0" name="Oval 549"/>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1" name="Oval 550"/>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2" name="Oval 551"/>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3" name="Oval 552"/>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4" name="Oval 553"/>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5" name="Oval 554"/>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6" name="Oval 555"/>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7" name="Oval 556"/>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8" name="Oval 557"/>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9" name="Oval 558"/>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0" name="Oval 559"/>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1" name="Oval 560"/>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2" name="Oval 561"/>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3" name="Oval 562"/>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4" name="Oval 563"/>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5" name="Oval 564"/>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6" name="Oval 565"/>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7" name="Oval 566"/>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8" name="Oval 567"/>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338573" y="6586222"/>
              <a:ext cx="9821147" cy="45719"/>
              <a:chOff x="-123700" y="-243408"/>
              <a:chExt cx="9821147" cy="45719"/>
            </a:xfrm>
            <a:grpFill/>
          </p:grpSpPr>
          <p:sp>
            <p:nvSpPr>
              <p:cNvPr id="295" name="Oval 294"/>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6" name="Oval 295"/>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7" name="Oval 296"/>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8" name="Oval 297"/>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9" name="Oval 298"/>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0" name="Oval 299"/>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1" name="Oval 300"/>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2" name="Oval 301"/>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3" name="Oval 302"/>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4" name="Oval 303"/>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5" name="Oval 304"/>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6" name="Oval 305"/>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7" name="Oval 306"/>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8" name="Oval 307"/>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9" name="Oval 308"/>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0" name="Oval 309"/>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1" name="Oval 310"/>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2" name="Oval 311"/>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3" name="Oval 312"/>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4" name="Oval 313"/>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5" name="Oval 314"/>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6" name="Oval 315"/>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7" name="Oval 316"/>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8" name="Oval 317"/>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9" name="Oval 318"/>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0" name="Oval 319"/>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1" name="Oval 320"/>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2" name="Oval 321"/>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3" name="Oval 322"/>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4" name="Oval 323"/>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5" name="Oval 324"/>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6" name="Oval 325"/>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7" name="Oval 326"/>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8" name="Oval 327"/>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9" name="Oval 328"/>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0" name="Oval 329"/>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1" name="Oval 330"/>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2" name="Oval 331"/>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3" name="Oval 332"/>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4" name="Oval 333"/>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5" name="Oval 334"/>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6" name="Oval 335"/>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7" name="Oval 336"/>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8" name="Oval 337"/>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9" name="Oval 338"/>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0" name="Oval 339"/>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1" name="Oval 340"/>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2" name="Oval 341"/>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3" name="Oval 342"/>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4" name="Oval 343"/>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5" name="Oval 344"/>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6" name="Oval 345"/>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7" name="Oval 346"/>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8" name="Oval 347"/>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9" name="Oval 348"/>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0" name="Oval 349"/>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1" name="Oval 350"/>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2" name="Oval 351"/>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3" name="Oval 352"/>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4" name="Oval 353"/>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5" name="Oval 354"/>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6" name="Oval 355"/>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7" name="Oval 356"/>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8" name="Oval 357"/>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9" name="Oval 358"/>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0" name="Oval 359"/>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1" name="Oval 360"/>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2" name="Oval 361"/>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3" name="Oval 362"/>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4" name="Oval 363"/>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5" name="Oval 364"/>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6" name="Oval 365"/>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7" name="Oval 366"/>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8" name="Oval 367"/>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9" name="Oval 368"/>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0" name="Oval 369"/>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1" name="Oval 370"/>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2" name="Oval 371"/>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3" name="Oval 372"/>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4" name="Oval 373"/>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5" name="Oval 374"/>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6" name="Oval 375"/>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7" name="Oval 376"/>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8" name="Oval 377"/>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9" name="Oval 378"/>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0" name="Oval 379"/>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1" name="Oval 380"/>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2" name="Oval 381"/>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3" name="Oval 382"/>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4" name="Oval 383"/>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5" name="Oval 384"/>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6" name="Oval 385"/>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7" name="Oval 386"/>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8" name="Oval 387"/>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9" name="Oval 388"/>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0" name="Oval 389"/>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1" name="Oval 390"/>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2" name="Oval 391"/>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3" name="Oval 392"/>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4" name="Oval 393"/>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5" name="Oval 394"/>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6" name="Oval 395"/>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7" name="Oval 396"/>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8" name="Oval 397"/>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9" name="Oval 398"/>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0" name="Oval 399"/>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1" name="Oval 400"/>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2" name="Oval 401"/>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3" name="Oval 402"/>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4" name="Oval 403"/>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5" name="Oval 404"/>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6" name="Oval 405"/>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7" name="Oval 406"/>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8" name="Oval 407"/>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9" name="Oval 408"/>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0" name="Oval 409"/>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1" name="Oval 410"/>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2" name="Oval 411"/>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3" name="Oval 412"/>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4" name="Oval 413"/>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5" name="Oval 414"/>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6" name="Oval 415"/>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7" name="Oval 416"/>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8" name="Oval 417"/>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9" name="Oval 418"/>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0" name="Oval 419"/>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1" name="Oval 420"/>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2" name="Oval 421"/>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3" name="Oval 422"/>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4" name="Oval 423"/>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5" name="Oval 424"/>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6" name="Oval 425"/>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7" name="Oval 426"/>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8" name="Oval 427"/>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9" name="Oval 428"/>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0" name="Oval 429"/>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1" name="Oval 430"/>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338573" y="6656004"/>
              <a:ext cx="9821147" cy="45719"/>
              <a:chOff x="-123700" y="-243408"/>
              <a:chExt cx="9821147" cy="45719"/>
            </a:xfrm>
            <a:grpFill/>
          </p:grpSpPr>
          <p:sp>
            <p:nvSpPr>
              <p:cNvPr id="158" name="Oval 157"/>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9" name="Oval 158"/>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0" name="Oval 159"/>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1" name="Oval 160"/>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2" name="Oval 161"/>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3" name="Oval 162"/>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4" name="Oval 163"/>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5" name="Oval 164"/>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6" name="Oval 165"/>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7" name="Oval 166"/>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8" name="Oval 167"/>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9" name="Oval 168"/>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0" name="Oval 169"/>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6" name="Oval 175"/>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7" name="Oval 176"/>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8" name="Oval 177"/>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9" name="Oval 178"/>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0" name="Oval 179"/>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1" name="Oval 180"/>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2" name="Oval 181"/>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3" name="Oval 182"/>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4" name="Oval 183"/>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5" name="Oval 184"/>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6" name="Oval 185"/>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7" name="Oval 186"/>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8" name="Oval 187"/>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9" name="Oval 188"/>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0" name="Oval 189"/>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1" name="Oval 190"/>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2" name="Oval 191"/>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3" name="Oval 192"/>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4" name="Oval 193"/>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5" name="Oval 194"/>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6" name="Oval 195"/>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7" name="Oval 196"/>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8" name="Oval 197"/>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9" name="Oval 198"/>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0" name="Oval 199"/>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2" name="Oval 231"/>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3" name="Oval 232"/>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4" name="Oval 233"/>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5" name="Oval 234"/>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6" name="Oval 235"/>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7" name="Oval 236"/>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8" name="Oval 237"/>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9" name="Oval 238"/>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0" name="Oval 239"/>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1" name="Oval 240"/>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2" name="Oval 241"/>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3" name="Oval 242"/>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2" name="Oval 261"/>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3" name="Oval 262"/>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4" name="Oval 263"/>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5" name="Oval 264"/>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6" name="Oval 265"/>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7" name="Oval 266"/>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8" name="Oval 267"/>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9" name="Oval 268"/>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0" name="Oval 269"/>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1" name="Oval 270"/>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2" name="Oval 271"/>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3" name="Oval 272"/>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4" name="Oval 273"/>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5" name="Oval 274"/>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6" name="Oval 275"/>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7" name="Oval 276"/>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8" name="Oval 277"/>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Oval 278"/>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0" name="Oval 279"/>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1" name="Oval 280"/>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2" name="Oval 281"/>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3" name="Oval 282"/>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4" name="Oval 283"/>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5" name="Oval 284"/>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6" name="Oval 285"/>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7" name="Oval 286"/>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8" name="Oval 287"/>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9" name="Oval 288"/>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0" name="Oval 289"/>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1" name="Oval 290"/>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2" name="Oval 291"/>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3" name="Oval 292"/>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4" name="Oval 293"/>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338573" y="6725789"/>
              <a:ext cx="9821147" cy="45719"/>
              <a:chOff x="-123700" y="-243408"/>
              <a:chExt cx="9821147" cy="45719"/>
            </a:xfrm>
            <a:grpFill/>
          </p:grpSpPr>
          <p:sp>
            <p:nvSpPr>
              <p:cNvPr id="21" name="Oval 20"/>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Oval 22"/>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Oval 23"/>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Oval 46"/>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Oval 47"/>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Oval 50"/>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Oval 51"/>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Oval 55"/>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Oval 56"/>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Oval 58"/>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Oval 60"/>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Oval 61"/>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Oval 62"/>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Oval 63"/>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Oval 64"/>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Oval 65"/>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Oval 68"/>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Oval 69"/>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Oval 70"/>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Oval 71"/>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Oval 72"/>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Oval 73"/>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 name="Oval 74"/>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Oval 75"/>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Oval 76"/>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 name="Oval 77"/>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Oval 78"/>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Oval 126"/>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8" name="Oval 127"/>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Oval 128"/>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Oval 129"/>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Oval 130"/>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Oval 131"/>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3" name="Oval 132"/>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Oval 133"/>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Oval 134"/>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Oval 135"/>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7" name="Oval 136"/>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Oval 137"/>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9" name="Oval 138"/>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Oval 139"/>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1" name="Oval 140"/>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Oval 141"/>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Oval 142"/>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Oval 143"/>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5" name="Oval 144"/>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Oval 145"/>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Oval 154"/>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6" name="Oval 155"/>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7" name="Oval 156"/>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Tree>
    <p:extLst>
      <p:ext uri="{BB962C8B-B14F-4D97-AF65-F5344CB8AC3E}">
        <p14:creationId xmlns="" xmlns:p14="http://schemas.microsoft.com/office/powerpoint/2010/main" val="240281647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24" name="Straight Connector 23"/>
          <p:cNvCxnSpPr/>
          <p:nvPr userDrawn="1"/>
        </p:nvCxnSpPr>
        <p:spPr>
          <a:xfrm>
            <a:off x="-90264" y="6597352"/>
            <a:ext cx="9338121" cy="0"/>
          </a:xfrm>
          <a:prstGeom prst="line">
            <a:avLst/>
          </a:prstGeom>
          <a:ln w="38100" cmpd="sng">
            <a:solidFill>
              <a:srgbClr val="8DC63F"/>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userDrawn="1"/>
        </p:nvSpPr>
        <p:spPr>
          <a:xfrm>
            <a:off x="-103857" y="-99390"/>
            <a:ext cx="9351714" cy="648071"/>
          </a:xfrm>
          <a:prstGeom prst="rect">
            <a:avLst/>
          </a:prstGeom>
          <a:solidFill>
            <a:srgbClr val="8DC6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 name="Straight Connector 21"/>
          <p:cNvCxnSpPr/>
          <p:nvPr userDrawn="1"/>
        </p:nvCxnSpPr>
        <p:spPr>
          <a:xfrm>
            <a:off x="-64967" y="620688"/>
            <a:ext cx="9338121" cy="0"/>
          </a:xfrm>
          <a:prstGeom prst="line">
            <a:avLst/>
          </a:prstGeom>
          <a:ln w="38100" cmpd="sng">
            <a:solidFill>
              <a:srgbClr val="8DC63F"/>
            </a:solidFill>
          </a:ln>
          <a:effectLst/>
        </p:spPr>
        <p:style>
          <a:lnRef idx="2">
            <a:schemeClr val="accent1"/>
          </a:lnRef>
          <a:fillRef idx="0">
            <a:schemeClr val="accent1"/>
          </a:fillRef>
          <a:effectRef idx="1">
            <a:schemeClr val="accent1"/>
          </a:effectRef>
          <a:fontRef idx="minor">
            <a:schemeClr val="tx1"/>
          </a:fontRef>
        </p:style>
      </p:cxnSp>
      <p:pic>
        <p:nvPicPr>
          <p:cNvPr id="23" name="Picture 22" descr="Globe_White.png"/>
          <p:cNvPicPr>
            <a:picLocks noChangeAspect="1"/>
          </p:cNvPicPr>
          <p:nvPr userDrawn="1"/>
        </p:nvPicPr>
        <p:blipFill rotWithShape="1">
          <a:blip r:embed="rId2" cstate="print">
            <a:alphaModFix amt="29000"/>
            <a:extLst>
              <a:ext uri="{28A0092B-C50C-407E-A947-70E740481C1C}">
                <a14:useLocalDpi xmlns="" xmlns:a14="http://schemas.microsoft.com/office/drawing/2010/main" val="0"/>
              </a:ext>
            </a:extLst>
          </a:blip>
          <a:srcRect t="26812" b="53685"/>
          <a:stretch/>
        </p:blipFill>
        <p:spPr>
          <a:xfrm>
            <a:off x="5505872" y="-99391"/>
            <a:ext cx="3358468" cy="648072"/>
          </a:xfrm>
          <a:prstGeom prst="rect">
            <a:avLst/>
          </a:prstGeom>
        </p:spPr>
      </p:pic>
      <p:sp>
        <p:nvSpPr>
          <p:cNvPr id="3" name="Content Placeholder 2"/>
          <p:cNvSpPr>
            <a:spLocks noGrp="1"/>
          </p:cNvSpPr>
          <p:nvPr>
            <p:ph idx="1"/>
          </p:nvPr>
        </p:nvSpPr>
        <p:spPr>
          <a:xfrm>
            <a:off x="457200" y="838201"/>
            <a:ext cx="8229600" cy="5422652"/>
          </a:xfrm>
        </p:spPr>
        <p:txBody>
          <a:bodyPr/>
          <a:lstStyle>
            <a:lvl1pPr marL="0" indent="0">
              <a:buFont typeface="Wingdings" panose="05000000000000000000" pitchFamily="2" charset="2"/>
              <a:buNone/>
              <a:defRPr b="0">
                <a:solidFill>
                  <a:schemeClr val="tx1">
                    <a:lumMod val="75000"/>
                  </a:schemeClr>
                </a:solidFill>
              </a:defRPr>
            </a:lvl1pPr>
            <a:lvl2pPr marL="742950" indent="-285750">
              <a:buClr>
                <a:srgbClr val="343434"/>
              </a:buClr>
              <a:buFont typeface="Arial" panose="020B0604020202020204" pitchFamily="34" charset="0"/>
              <a:buChar char="•"/>
              <a:defRPr/>
            </a:lvl2pPr>
            <a:lvl3pPr marL="1257300" indent="-342900">
              <a:buFont typeface="Arial" panose="020B0604020202020204"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a:xfrm>
            <a:off x="6553200" y="6324600"/>
            <a:ext cx="2133600" cy="365125"/>
          </a:xfrm>
        </p:spPr>
        <p:txBody>
          <a:bodyPr/>
          <a:lstStyle/>
          <a:p>
            <a:fld id="{54B4606E-EBF0-41FC-AFBD-463BD9449987}" type="slidenum">
              <a:rPr lang="en-US" smtClean="0"/>
              <a:pPr/>
              <a:t>‹#›</a:t>
            </a:fld>
            <a:endParaRPr lang="en-US" dirty="0"/>
          </a:p>
        </p:txBody>
      </p:sp>
      <p:sp>
        <p:nvSpPr>
          <p:cNvPr id="2" name="Title 1"/>
          <p:cNvSpPr>
            <a:spLocks noGrp="1"/>
          </p:cNvSpPr>
          <p:nvPr>
            <p:ph type="title" hasCustomPrompt="1"/>
          </p:nvPr>
        </p:nvSpPr>
        <p:spPr>
          <a:xfrm>
            <a:off x="457200" y="-59550"/>
            <a:ext cx="4495800" cy="624417"/>
          </a:xfrm>
        </p:spPr>
        <p:txBody>
          <a:bodyPr>
            <a:normAutofit/>
          </a:bodyPr>
          <a:lstStyle>
            <a:lvl1pPr algn="l">
              <a:defRPr sz="1800">
                <a:solidFill>
                  <a:schemeClr val="bg1"/>
                </a:solidFill>
                <a:latin typeface="+mn-lt"/>
              </a:defRPr>
            </a:lvl1pPr>
          </a:lstStyle>
          <a:p>
            <a:r>
              <a:rPr lang="en-US" dirty="0" smtClean="0"/>
              <a:t>Name of the chapter</a:t>
            </a:r>
            <a:endParaRPr lang="en-US" dirty="0"/>
          </a:p>
        </p:txBody>
      </p:sp>
      <p:cxnSp>
        <p:nvCxnSpPr>
          <p:cNvPr id="12" name="Straight Connector 11"/>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14" name="Picture 13" descr="New_UNITAR_Vertical_Logo_Simple_Pantone279C-01.jpg"/>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spTree>
    <p:extLst>
      <p:ext uri="{BB962C8B-B14F-4D97-AF65-F5344CB8AC3E}">
        <p14:creationId xmlns="" xmlns:p14="http://schemas.microsoft.com/office/powerpoint/2010/main" val="291507130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27" name="Straight Connector 26"/>
          <p:cNvCxnSpPr/>
          <p:nvPr userDrawn="1"/>
        </p:nvCxnSpPr>
        <p:spPr>
          <a:xfrm>
            <a:off x="-90264" y="6597352"/>
            <a:ext cx="9338121" cy="0"/>
          </a:xfrm>
          <a:prstGeom prst="line">
            <a:avLst/>
          </a:prstGeom>
          <a:ln w="38100" cmpd="sng">
            <a:solidFill>
              <a:srgbClr val="8DC63F"/>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userDrawn="1"/>
        </p:nvSpPr>
        <p:spPr>
          <a:xfrm>
            <a:off x="-103857" y="-99390"/>
            <a:ext cx="9351714" cy="648071"/>
          </a:xfrm>
          <a:prstGeom prst="rect">
            <a:avLst/>
          </a:prstGeom>
          <a:solidFill>
            <a:srgbClr val="8DC6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5" name="Straight Connector 24"/>
          <p:cNvCxnSpPr/>
          <p:nvPr userDrawn="1"/>
        </p:nvCxnSpPr>
        <p:spPr>
          <a:xfrm>
            <a:off x="-64967" y="620688"/>
            <a:ext cx="9338121" cy="0"/>
          </a:xfrm>
          <a:prstGeom prst="line">
            <a:avLst/>
          </a:prstGeom>
          <a:ln w="38100" cmpd="sng">
            <a:solidFill>
              <a:srgbClr val="8DC63F"/>
            </a:solidFill>
          </a:ln>
          <a:effectLst/>
        </p:spPr>
        <p:style>
          <a:lnRef idx="2">
            <a:schemeClr val="accent1"/>
          </a:lnRef>
          <a:fillRef idx="0">
            <a:schemeClr val="accent1"/>
          </a:fillRef>
          <a:effectRef idx="1">
            <a:schemeClr val="accent1"/>
          </a:effectRef>
          <a:fontRef idx="minor">
            <a:schemeClr val="tx1"/>
          </a:fontRef>
        </p:style>
      </p:cxnSp>
      <p:pic>
        <p:nvPicPr>
          <p:cNvPr id="26" name="Picture 25" descr="Globe_White.png"/>
          <p:cNvPicPr>
            <a:picLocks noChangeAspect="1"/>
          </p:cNvPicPr>
          <p:nvPr userDrawn="1"/>
        </p:nvPicPr>
        <p:blipFill rotWithShape="1">
          <a:blip r:embed="rId2" cstate="print">
            <a:alphaModFix amt="29000"/>
            <a:extLst>
              <a:ext uri="{28A0092B-C50C-407E-A947-70E740481C1C}">
                <a14:useLocalDpi xmlns="" xmlns:a14="http://schemas.microsoft.com/office/drawing/2010/main" val="0"/>
              </a:ext>
            </a:extLst>
          </a:blip>
          <a:srcRect t="26812" b="53685"/>
          <a:stretch/>
        </p:blipFill>
        <p:spPr>
          <a:xfrm>
            <a:off x="5505872" y="-99391"/>
            <a:ext cx="3358468" cy="648072"/>
          </a:xfrm>
          <a:prstGeom prst="rect">
            <a:avLst/>
          </a:prstGeom>
        </p:spPr>
      </p:pic>
      <p:sp>
        <p:nvSpPr>
          <p:cNvPr id="3" name="Content Placeholder 2"/>
          <p:cNvSpPr>
            <a:spLocks noGrp="1"/>
          </p:cNvSpPr>
          <p:nvPr>
            <p:ph sz="half" idx="1"/>
          </p:nvPr>
        </p:nvSpPr>
        <p:spPr>
          <a:xfrm>
            <a:off x="457200" y="838201"/>
            <a:ext cx="4038600" cy="5287963"/>
          </a:xfrm>
        </p:spPr>
        <p:txBody>
          <a:bodyPr/>
          <a:lstStyle>
            <a:lvl1pPr>
              <a:defRPr sz="2800">
                <a:solidFill>
                  <a:schemeClr val="tx1">
                    <a:lumMod val="7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838201"/>
            <a:ext cx="4038600" cy="5287963"/>
          </a:xfrm>
        </p:spPr>
        <p:txBody>
          <a:bodyPr/>
          <a:lstStyle>
            <a:lvl1pPr>
              <a:defRPr sz="2800">
                <a:solidFill>
                  <a:schemeClr val="tx1">
                    <a:lumMod val="7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
          <p:cNvSpPr>
            <a:spLocks noGrp="1"/>
          </p:cNvSpPr>
          <p:nvPr>
            <p:ph type="title" hasCustomPrompt="1"/>
          </p:nvPr>
        </p:nvSpPr>
        <p:spPr>
          <a:xfrm>
            <a:off x="457200" y="-59550"/>
            <a:ext cx="4495800" cy="624417"/>
          </a:xfrm>
        </p:spPr>
        <p:txBody>
          <a:bodyPr>
            <a:normAutofit/>
          </a:bodyPr>
          <a:lstStyle>
            <a:lvl1pPr algn="l">
              <a:defRPr sz="1800">
                <a:solidFill>
                  <a:schemeClr val="bg1"/>
                </a:solidFill>
                <a:latin typeface="+mn-lt"/>
              </a:defRPr>
            </a:lvl1pPr>
          </a:lstStyle>
          <a:p>
            <a:r>
              <a:rPr lang="en-US" dirty="0" smtClean="0"/>
              <a:t>Name of the chapter</a:t>
            </a:r>
            <a:endParaRPr lang="en-US" dirty="0"/>
          </a:p>
        </p:txBody>
      </p:sp>
      <p:sp>
        <p:nvSpPr>
          <p:cNvPr id="13" name="Slide Number Placeholder 5"/>
          <p:cNvSpPr txBox="1">
            <a:spLocks/>
          </p:cNvSpPr>
          <p:nvPr userDrawn="1"/>
        </p:nvSpPr>
        <p:spPr>
          <a:xfrm>
            <a:off x="6553200" y="63246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B4606E-EBF0-41FC-AFBD-463BD9449987}" type="slidenum">
              <a:rPr lang="en-US" smtClean="0"/>
              <a:pPr/>
              <a:t>‹#›</a:t>
            </a:fld>
            <a:endParaRPr lang="en-US" dirty="0"/>
          </a:p>
        </p:txBody>
      </p:sp>
      <p:cxnSp>
        <p:nvCxnSpPr>
          <p:cNvPr id="14" name="Straight Connector 13"/>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16" name="Picture 15" descr="New_UNITAR_Vertical_Logo_Simple_Pantone279C-01.jpg"/>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spTree>
    <p:extLst>
      <p:ext uri="{BB962C8B-B14F-4D97-AF65-F5344CB8AC3E}">
        <p14:creationId xmlns="" xmlns:p14="http://schemas.microsoft.com/office/powerpoint/2010/main" val="10936239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25" name="Straight Connector 24"/>
          <p:cNvCxnSpPr/>
          <p:nvPr userDrawn="1"/>
        </p:nvCxnSpPr>
        <p:spPr>
          <a:xfrm>
            <a:off x="-90264" y="6597352"/>
            <a:ext cx="9338121" cy="0"/>
          </a:xfrm>
          <a:prstGeom prst="line">
            <a:avLst/>
          </a:prstGeom>
          <a:ln w="38100" cmpd="sng">
            <a:solidFill>
              <a:srgbClr val="8DC63F"/>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userDrawn="1"/>
        </p:nvSpPr>
        <p:spPr>
          <a:xfrm>
            <a:off x="-103857" y="-99390"/>
            <a:ext cx="9351714" cy="648071"/>
          </a:xfrm>
          <a:prstGeom prst="rect">
            <a:avLst/>
          </a:prstGeom>
          <a:solidFill>
            <a:srgbClr val="8DC6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p:nvPr userDrawn="1"/>
        </p:nvCxnSpPr>
        <p:spPr>
          <a:xfrm>
            <a:off x="-64967" y="620688"/>
            <a:ext cx="9338121" cy="0"/>
          </a:xfrm>
          <a:prstGeom prst="line">
            <a:avLst/>
          </a:prstGeom>
          <a:ln w="38100" cmpd="sng">
            <a:solidFill>
              <a:srgbClr val="8DC63F"/>
            </a:solidFill>
          </a:ln>
          <a:effectLst/>
        </p:spPr>
        <p:style>
          <a:lnRef idx="2">
            <a:schemeClr val="accent1"/>
          </a:lnRef>
          <a:fillRef idx="0">
            <a:schemeClr val="accent1"/>
          </a:fillRef>
          <a:effectRef idx="1">
            <a:schemeClr val="accent1"/>
          </a:effectRef>
          <a:fontRef idx="minor">
            <a:schemeClr val="tx1"/>
          </a:fontRef>
        </p:style>
      </p:cxnSp>
      <p:pic>
        <p:nvPicPr>
          <p:cNvPr id="24" name="Picture 23" descr="Globe_White.png"/>
          <p:cNvPicPr>
            <a:picLocks noChangeAspect="1"/>
          </p:cNvPicPr>
          <p:nvPr userDrawn="1"/>
        </p:nvPicPr>
        <p:blipFill rotWithShape="1">
          <a:blip r:embed="rId2" cstate="print">
            <a:alphaModFix amt="29000"/>
            <a:extLst>
              <a:ext uri="{28A0092B-C50C-407E-A947-70E740481C1C}">
                <a14:useLocalDpi xmlns="" xmlns:a14="http://schemas.microsoft.com/office/drawing/2010/main" val="0"/>
              </a:ext>
            </a:extLst>
          </a:blip>
          <a:srcRect t="26812" b="53685"/>
          <a:stretch/>
        </p:blipFill>
        <p:spPr>
          <a:xfrm>
            <a:off x="5505872" y="-99391"/>
            <a:ext cx="3358468" cy="648072"/>
          </a:xfrm>
          <a:prstGeom prst="rect">
            <a:avLst/>
          </a:prstGeom>
        </p:spPr>
      </p:pic>
      <p:sp>
        <p:nvSpPr>
          <p:cNvPr id="11" name="Title 1"/>
          <p:cNvSpPr>
            <a:spLocks noGrp="1"/>
          </p:cNvSpPr>
          <p:nvPr>
            <p:ph type="title" hasCustomPrompt="1"/>
          </p:nvPr>
        </p:nvSpPr>
        <p:spPr>
          <a:xfrm>
            <a:off x="457200" y="-59550"/>
            <a:ext cx="4495800" cy="624417"/>
          </a:xfrm>
        </p:spPr>
        <p:txBody>
          <a:bodyPr>
            <a:normAutofit/>
          </a:bodyPr>
          <a:lstStyle>
            <a:lvl1pPr algn="l">
              <a:defRPr sz="1800">
                <a:solidFill>
                  <a:schemeClr val="bg1"/>
                </a:solidFill>
                <a:latin typeface="+mn-lt"/>
              </a:defRPr>
            </a:lvl1pPr>
          </a:lstStyle>
          <a:p>
            <a:r>
              <a:rPr lang="en-US" dirty="0" smtClean="0"/>
              <a:t>Name of the chapter</a:t>
            </a:r>
            <a:endParaRPr lang="en-US" dirty="0"/>
          </a:p>
        </p:txBody>
      </p:sp>
      <p:sp>
        <p:nvSpPr>
          <p:cNvPr id="12" name="Slide Number Placeholder 5"/>
          <p:cNvSpPr>
            <a:spLocks noGrp="1"/>
          </p:cNvSpPr>
          <p:nvPr>
            <p:ph type="sldNum" sz="quarter" idx="12"/>
          </p:nvPr>
        </p:nvSpPr>
        <p:spPr>
          <a:xfrm>
            <a:off x="6553200" y="6324600"/>
            <a:ext cx="2133600" cy="365125"/>
          </a:xfrm>
        </p:spPr>
        <p:txBody>
          <a:bodyPr/>
          <a:lstStyle/>
          <a:p>
            <a:fld id="{54B4606E-EBF0-41FC-AFBD-463BD9449987}" type="slidenum">
              <a:rPr lang="en-US" smtClean="0"/>
              <a:pPr/>
              <a:t>‹#›</a:t>
            </a:fld>
            <a:endParaRPr lang="en-US"/>
          </a:p>
        </p:txBody>
      </p:sp>
      <p:cxnSp>
        <p:nvCxnSpPr>
          <p:cNvPr id="13" name="Straight Connector 12"/>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15" name="Picture 14" descr="New_UNITAR_Vertical_Logo_Simple_Pantone279C-01.jpg"/>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spTree>
    <p:extLst>
      <p:ext uri="{BB962C8B-B14F-4D97-AF65-F5344CB8AC3E}">
        <p14:creationId xmlns="" xmlns:p14="http://schemas.microsoft.com/office/powerpoint/2010/main" val="398681926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6" name="Title 1"/>
          <p:cNvSpPr>
            <a:spLocks noGrp="1"/>
          </p:cNvSpPr>
          <p:nvPr>
            <p:ph type="ctrTitle"/>
          </p:nvPr>
        </p:nvSpPr>
        <p:spPr>
          <a:xfrm>
            <a:off x="685800" y="1698069"/>
            <a:ext cx="7772400" cy="578803"/>
          </a:xfrm>
        </p:spPr>
        <p:txBody>
          <a:bodyPr anchor="t">
            <a:normAutofit/>
          </a:bodyPr>
          <a:lstStyle/>
          <a:p>
            <a:pPr algn="l"/>
            <a:r>
              <a:rPr lang="en-US" sz="2400" smtClean="0">
                <a:solidFill>
                  <a:srgbClr val="3E8EDE"/>
                </a:solidFill>
                <a:latin typeface="Arial"/>
                <a:cs typeface="Arial"/>
              </a:rPr>
              <a:t>Click to edit Master title style</a:t>
            </a:r>
            <a:endParaRPr lang="en-US" sz="2400" dirty="0">
              <a:solidFill>
                <a:srgbClr val="3E8EDE"/>
              </a:solidFill>
              <a:latin typeface="Arial"/>
              <a:cs typeface="Arial"/>
            </a:endParaRPr>
          </a:p>
        </p:txBody>
      </p:sp>
      <p:sp>
        <p:nvSpPr>
          <p:cNvPr id="7" name="TextBox 6"/>
          <p:cNvSpPr txBox="1"/>
          <p:nvPr userDrawn="1"/>
        </p:nvSpPr>
        <p:spPr>
          <a:xfrm>
            <a:off x="6585992" y="4079976"/>
            <a:ext cx="2376264" cy="1077218"/>
          </a:xfrm>
          <a:prstGeom prst="rect">
            <a:avLst/>
          </a:prstGeom>
          <a:noFill/>
        </p:spPr>
        <p:txBody>
          <a:bodyPr wrap="square" rtlCol="0">
            <a:spAutoFit/>
          </a:bodyPr>
          <a:lstStyle/>
          <a:p>
            <a:r>
              <a:rPr lang="en-GB" sz="1600" baseline="30000" dirty="0" err="1">
                <a:solidFill>
                  <a:srgbClr val="3E8EDE"/>
                </a:solidFill>
                <a:latin typeface="Arial"/>
                <a:cs typeface="Arial"/>
              </a:rPr>
              <a:t>Palais</a:t>
            </a:r>
            <a:r>
              <a:rPr lang="en-GB" sz="1600" baseline="30000" dirty="0">
                <a:solidFill>
                  <a:srgbClr val="3E8EDE"/>
                </a:solidFill>
                <a:latin typeface="Arial"/>
                <a:cs typeface="Arial"/>
              </a:rPr>
              <a:t> des Nations</a:t>
            </a:r>
          </a:p>
          <a:p>
            <a:r>
              <a:rPr lang="en-GB" sz="1600" baseline="30000" dirty="0">
                <a:solidFill>
                  <a:srgbClr val="3E8EDE"/>
                </a:solidFill>
                <a:latin typeface="Arial"/>
                <a:cs typeface="Arial"/>
              </a:rPr>
              <a:t>1211 Geneva 10</a:t>
            </a:r>
          </a:p>
          <a:p>
            <a:r>
              <a:rPr lang="en-GB" sz="1600" baseline="30000" dirty="0">
                <a:solidFill>
                  <a:srgbClr val="3E8EDE"/>
                </a:solidFill>
                <a:latin typeface="Arial"/>
                <a:cs typeface="Arial"/>
              </a:rPr>
              <a:t>Switzerland</a:t>
            </a:r>
          </a:p>
          <a:p>
            <a:r>
              <a:rPr lang="en-GB" sz="1600" baseline="30000" dirty="0">
                <a:solidFill>
                  <a:srgbClr val="3E8EDE"/>
                </a:solidFill>
                <a:latin typeface="Arial"/>
                <a:cs typeface="Arial"/>
              </a:rPr>
              <a:t>T +41 22 917 8400</a:t>
            </a:r>
          </a:p>
          <a:p>
            <a:r>
              <a:rPr lang="en-GB" sz="1600" baseline="30000" dirty="0">
                <a:solidFill>
                  <a:srgbClr val="3E8EDE"/>
                </a:solidFill>
                <a:latin typeface="Arial"/>
                <a:cs typeface="Arial"/>
              </a:rPr>
              <a:t>F +41 22 917 8047</a:t>
            </a:r>
          </a:p>
          <a:p>
            <a:r>
              <a:rPr lang="en-GB" sz="1600" baseline="30000" dirty="0" err="1" smtClean="0">
                <a:solidFill>
                  <a:srgbClr val="3E8EDE"/>
                </a:solidFill>
                <a:latin typeface="Arial"/>
                <a:cs typeface="Arial"/>
              </a:rPr>
              <a:t>www.unitar.org</a:t>
            </a:r>
            <a:endParaRPr lang="en-GB" sz="1600" baseline="30000" dirty="0">
              <a:solidFill>
                <a:srgbClr val="3E8EDE"/>
              </a:solidFill>
              <a:latin typeface="Arial"/>
              <a:cs typeface="Arial"/>
            </a:endParaRPr>
          </a:p>
        </p:txBody>
      </p:sp>
      <p:sp>
        <p:nvSpPr>
          <p:cNvPr id="8" name="TextBox 7"/>
          <p:cNvSpPr txBox="1"/>
          <p:nvPr userDrawn="1"/>
        </p:nvSpPr>
        <p:spPr>
          <a:xfrm>
            <a:off x="683568" y="4079977"/>
            <a:ext cx="5614392" cy="1015663"/>
          </a:xfrm>
          <a:prstGeom prst="rect">
            <a:avLst/>
          </a:prstGeom>
          <a:noFill/>
        </p:spPr>
        <p:txBody>
          <a:bodyPr wrap="square" rtlCol="0">
            <a:spAutoFit/>
          </a:bodyPr>
          <a:lstStyle/>
          <a:p>
            <a:r>
              <a:rPr lang="en-US" sz="1200" dirty="0">
                <a:solidFill>
                  <a:srgbClr val="3E8EDE"/>
                </a:solidFill>
                <a:latin typeface="Arial"/>
                <a:cs typeface="Arial"/>
              </a:rPr>
              <a:t>United Nations Institute for Training and Research</a:t>
            </a:r>
          </a:p>
          <a:p>
            <a:r>
              <a:rPr lang="en-US" sz="1200" dirty="0" err="1">
                <a:solidFill>
                  <a:srgbClr val="3E8EDE"/>
                </a:solidFill>
                <a:latin typeface="Arial"/>
                <a:cs typeface="Arial"/>
              </a:rPr>
              <a:t>Institut</a:t>
            </a:r>
            <a:r>
              <a:rPr lang="en-US" sz="1200" dirty="0">
                <a:solidFill>
                  <a:srgbClr val="3E8EDE"/>
                </a:solidFill>
                <a:latin typeface="Arial"/>
                <a:cs typeface="Arial"/>
              </a:rPr>
              <a:t> des Nations </a:t>
            </a:r>
            <a:r>
              <a:rPr lang="en-US" sz="1200" dirty="0" err="1">
                <a:solidFill>
                  <a:srgbClr val="3E8EDE"/>
                </a:solidFill>
                <a:latin typeface="Arial"/>
                <a:cs typeface="Arial"/>
              </a:rPr>
              <a:t>Unies</a:t>
            </a:r>
            <a:r>
              <a:rPr lang="en-US" sz="1200" dirty="0">
                <a:solidFill>
                  <a:srgbClr val="3E8EDE"/>
                </a:solidFill>
                <a:latin typeface="Arial"/>
                <a:cs typeface="Arial"/>
              </a:rPr>
              <a:t> pour la Formation et la </a:t>
            </a:r>
            <a:r>
              <a:rPr lang="en-US" sz="1200" dirty="0" err="1">
                <a:solidFill>
                  <a:srgbClr val="3E8EDE"/>
                </a:solidFill>
                <a:latin typeface="Arial"/>
                <a:cs typeface="Arial"/>
              </a:rPr>
              <a:t>Recherche</a:t>
            </a:r>
            <a:endParaRPr lang="en-US" sz="1200" dirty="0">
              <a:solidFill>
                <a:srgbClr val="3E8EDE"/>
              </a:solidFill>
              <a:latin typeface="Arial"/>
              <a:cs typeface="Arial"/>
            </a:endParaRPr>
          </a:p>
          <a:p>
            <a:r>
              <a:rPr lang="en-US" sz="1200" dirty="0" err="1">
                <a:solidFill>
                  <a:srgbClr val="3E8EDE"/>
                </a:solidFill>
                <a:latin typeface="Arial"/>
                <a:cs typeface="Arial"/>
              </a:rPr>
              <a:t>Instituto</a:t>
            </a:r>
            <a:r>
              <a:rPr lang="en-US" sz="1200" dirty="0">
                <a:solidFill>
                  <a:srgbClr val="3E8EDE"/>
                </a:solidFill>
                <a:latin typeface="Arial"/>
                <a:cs typeface="Arial"/>
              </a:rPr>
              <a:t> de </a:t>
            </a:r>
            <a:r>
              <a:rPr lang="en-US" sz="1200" dirty="0" err="1">
                <a:solidFill>
                  <a:srgbClr val="3E8EDE"/>
                </a:solidFill>
                <a:latin typeface="Arial"/>
                <a:cs typeface="Arial"/>
              </a:rPr>
              <a:t>las</a:t>
            </a:r>
            <a:r>
              <a:rPr lang="en-US" sz="1200" dirty="0">
                <a:solidFill>
                  <a:srgbClr val="3E8EDE"/>
                </a:solidFill>
                <a:latin typeface="Arial"/>
                <a:cs typeface="Arial"/>
              </a:rPr>
              <a:t> </a:t>
            </a:r>
            <a:r>
              <a:rPr lang="en-US" sz="1200" dirty="0" err="1">
                <a:solidFill>
                  <a:srgbClr val="3E8EDE"/>
                </a:solidFill>
                <a:latin typeface="Arial"/>
                <a:cs typeface="Arial"/>
              </a:rPr>
              <a:t>Naciones</a:t>
            </a:r>
            <a:r>
              <a:rPr lang="en-US" sz="1200" dirty="0">
                <a:solidFill>
                  <a:srgbClr val="3E8EDE"/>
                </a:solidFill>
                <a:latin typeface="Arial"/>
                <a:cs typeface="Arial"/>
              </a:rPr>
              <a:t> </a:t>
            </a:r>
            <a:r>
              <a:rPr lang="en-US" sz="1200" dirty="0" err="1">
                <a:solidFill>
                  <a:srgbClr val="3E8EDE"/>
                </a:solidFill>
                <a:latin typeface="Arial"/>
                <a:cs typeface="Arial"/>
              </a:rPr>
              <a:t>Unidas</a:t>
            </a:r>
            <a:r>
              <a:rPr lang="en-US" sz="1200" dirty="0">
                <a:solidFill>
                  <a:srgbClr val="3E8EDE"/>
                </a:solidFill>
                <a:latin typeface="Arial"/>
                <a:cs typeface="Arial"/>
              </a:rPr>
              <a:t> </a:t>
            </a:r>
            <a:r>
              <a:rPr lang="en-US" sz="1200" dirty="0" err="1">
                <a:solidFill>
                  <a:srgbClr val="3E8EDE"/>
                </a:solidFill>
                <a:latin typeface="Arial"/>
                <a:cs typeface="Arial"/>
              </a:rPr>
              <a:t>para</a:t>
            </a:r>
            <a:r>
              <a:rPr lang="en-US" sz="1200" dirty="0">
                <a:solidFill>
                  <a:srgbClr val="3E8EDE"/>
                </a:solidFill>
                <a:latin typeface="Arial"/>
                <a:cs typeface="Arial"/>
              </a:rPr>
              <a:t> </a:t>
            </a:r>
            <a:r>
              <a:rPr lang="en-US" sz="1200" dirty="0" err="1">
                <a:solidFill>
                  <a:srgbClr val="3E8EDE"/>
                </a:solidFill>
                <a:latin typeface="Arial"/>
                <a:cs typeface="Arial"/>
              </a:rPr>
              <a:t>Formación</a:t>
            </a:r>
            <a:r>
              <a:rPr lang="en-US" sz="1200" dirty="0">
                <a:solidFill>
                  <a:srgbClr val="3E8EDE"/>
                </a:solidFill>
                <a:latin typeface="Arial"/>
                <a:cs typeface="Arial"/>
              </a:rPr>
              <a:t> </a:t>
            </a:r>
            <a:r>
              <a:rPr lang="en-US" sz="1200" dirty="0" err="1">
                <a:solidFill>
                  <a:srgbClr val="3E8EDE"/>
                </a:solidFill>
                <a:latin typeface="Arial"/>
                <a:cs typeface="Arial"/>
              </a:rPr>
              <a:t>Profesional</a:t>
            </a:r>
            <a:r>
              <a:rPr lang="en-US" sz="1200" dirty="0">
                <a:solidFill>
                  <a:srgbClr val="3E8EDE"/>
                </a:solidFill>
                <a:latin typeface="Arial"/>
                <a:cs typeface="Arial"/>
              </a:rPr>
              <a:t> e </a:t>
            </a:r>
            <a:r>
              <a:rPr lang="en-US" sz="1200" dirty="0" err="1">
                <a:solidFill>
                  <a:srgbClr val="3E8EDE"/>
                </a:solidFill>
                <a:latin typeface="Arial"/>
                <a:cs typeface="Arial"/>
              </a:rPr>
              <a:t>Investigaciones</a:t>
            </a:r>
            <a:endParaRPr lang="en-US" sz="1200" dirty="0">
              <a:solidFill>
                <a:srgbClr val="3E8EDE"/>
              </a:solidFill>
              <a:latin typeface="Arial"/>
              <a:cs typeface="Arial"/>
            </a:endParaRPr>
          </a:p>
          <a:p>
            <a:r>
              <a:rPr lang="en-US" sz="1200" dirty="0" err="1">
                <a:solidFill>
                  <a:srgbClr val="3E8EDE"/>
                </a:solidFill>
                <a:latin typeface="Arial"/>
                <a:cs typeface="Arial"/>
              </a:rPr>
              <a:t>Учебньıй</a:t>
            </a:r>
            <a:r>
              <a:rPr lang="en-US" sz="1200" dirty="0">
                <a:solidFill>
                  <a:srgbClr val="3E8EDE"/>
                </a:solidFill>
                <a:latin typeface="Arial"/>
                <a:cs typeface="Arial"/>
              </a:rPr>
              <a:t> </a:t>
            </a:r>
            <a:r>
              <a:rPr lang="en-US" sz="1200" dirty="0" err="1">
                <a:solidFill>
                  <a:srgbClr val="3E8EDE"/>
                </a:solidFill>
                <a:latin typeface="Arial"/>
                <a:cs typeface="Arial"/>
              </a:rPr>
              <a:t>и</a:t>
            </a:r>
            <a:r>
              <a:rPr lang="en-US" sz="1200" dirty="0">
                <a:solidFill>
                  <a:srgbClr val="3E8EDE"/>
                </a:solidFill>
                <a:latin typeface="Arial"/>
                <a:cs typeface="Arial"/>
              </a:rPr>
              <a:t> </a:t>
            </a:r>
            <a:r>
              <a:rPr lang="en-US" sz="1200" dirty="0" err="1">
                <a:solidFill>
                  <a:srgbClr val="3E8EDE"/>
                </a:solidFill>
                <a:latin typeface="Arial"/>
                <a:cs typeface="Arial"/>
              </a:rPr>
              <a:t>научно-исследовательский</a:t>
            </a:r>
            <a:r>
              <a:rPr lang="en-US" sz="1200" dirty="0">
                <a:solidFill>
                  <a:srgbClr val="3E8EDE"/>
                </a:solidFill>
                <a:latin typeface="Arial"/>
                <a:cs typeface="Arial"/>
              </a:rPr>
              <a:t> </a:t>
            </a:r>
            <a:r>
              <a:rPr lang="en-US" sz="1200" dirty="0" err="1">
                <a:solidFill>
                  <a:srgbClr val="3E8EDE"/>
                </a:solidFill>
                <a:latin typeface="Arial"/>
                <a:cs typeface="Arial"/>
              </a:rPr>
              <a:t>институт</a:t>
            </a:r>
            <a:endParaRPr lang="en-US" sz="1200" dirty="0">
              <a:solidFill>
                <a:srgbClr val="3E8EDE"/>
              </a:solidFill>
              <a:latin typeface="Arial"/>
              <a:cs typeface="Arial"/>
            </a:endParaRPr>
          </a:p>
          <a:p>
            <a:r>
              <a:rPr lang="en-US" sz="1200" dirty="0" err="1">
                <a:solidFill>
                  <a:srgbClr val="3E8EDE"/>
                </a:solidFill>
                <a:latin typeface="Arial"/>
                <a:cs typeface="Arial"/>
              </a:rPr>
              <a:t>Организации</a:t>
            </a:r>
            <a:r>
              <a:rPr lang="en-US" sz="1200" dirty="0">
                <a:solidFill>
                  <a:srgbClr val="3E8EDE"/>
                </a:solidFill>
                <a:latin typeface="Arial"/>
                <a:cs typeface="Arial"/>
              </a:rPr>
              <a:t> </a:t>
            </a:r>
            <a:r>
              <a:rPr lang="en-US" sz="1200" dirty="0" err="1">
                <a:solidFill>
                  <a:srgbClr val="3E8EDE"/>
                </a:solidFill>
                <a:latin typeface="Arial"/>
                <a:cs typeface="Arial"/>
              </a:rPr>
              <a:t>Объединенньıх</a:t>
            </a:r>
            <a:r>
              <a:rPr lang="en-US" sz="1200" dirty="0">
                <a:solidFill>
                  <a:srgbClr val="3E8EDE"/>
                </a:solidFill>
                <a:latin typeface="Arial"/>
                <a:cs typeface="Arial"/>
              </a:rPr>
              <a:t> </a:t>
            </a:r>
            <a:r>
              <a:rPr lang="en-US" sz="1200" dirty="0" err="1">
                <a:solidFill>
                  <a:srgbClr val="3E8EDE"/>
                </a:solidFill>
                <a:latin typeface="Arial"/>
                <a:cs typeface="Arial"/>
              </a:rPr>
              <a:t>Наций</a:t>
            </a:r>
            <a:endParaRPr lang="en-US" sz="1200" dirty="0">
              <a:solidFill>
                <a:srgbClr val="3E8EDE"/>
              </a:solidFill>
              <a:latin typeface="Arial"/>
              <a:cs typeface="Arial"/>
            </a:endParaRPr>
          </a:p>
        </p:txBody>
      </p:sp>
      <p:sp>
        <p:nvSpPr>
          <p:cNvPr id="5" name="Slide Number Placeholder 4"/>
          <p:cNvSpPr>
            <a:spLocks noGrp="1"/>
          </p:cNvSpPr>
          <p:nvPr>
            <p:ph type="sldNum" sz="quarter" idx="12"/>
          </p:nvPr>
        </p:nvSpPr>
        <p:spPr/>
        <p:txBody>
          <a:bodyPr/>
          <a:lstStyle/>
          <a:p>
            <a:fld id="{54B4606E-EBF0-41FC-AFBD-463BD9449987}" type="slidenum">
              <a:rPr lang="en-US" smtClean="0"/>
              <a:pPr/>
              <a:t>‹#›</a:t>
            </a:fld>
            <a:endParaRPr lang="en-US"/>
          </a:p>
        </p:txBody>
      </p:sp>
      <p:cxnSp>
        <p:nvCxnSpPr>
          <p:cNvPr id="13" name="Straight Connector 12"/>
          <p:cNvCxnSpPr/>
          <p:nvPr userDrawn="1"/>
        </p:nvCxnSpPr>
        <p:spPr>
          <a:xfrm>
            <a:off x="-90264" y="548680"/>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userDrawn="1"/>
        </p:nvSpPr>
        <p:spPr>
          <a:xfrm flipV="1">
            <a:off x="-187478" y="5381104"/>
            <a:ext cx="9539920" cy="1600109"/>
          </a:xfrm>
          <a:prstGeom prst="rect">
            <a:avLst/>
          </a:prstGeom>
          <a:solidFill>
            <a:srgbClr val="3E8EDE"/>
          </a:solidFill>
          <a:ln>
            <a:solidFill>
              <a:srgbClr val="3E8ED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4"/>
          <p:cNvGrpSpPr/>
          <p:nvPr userDrawn="1"/>
        </p:nvGrpSpPr>
        <p:grpSpPr>
          <a:xfrm>
            <a:off x="-173335" y="5390662"/>
            <a:ext cx="9490670" cy="534196"/>
            <a:chOff x="-338573" y="6237312"/>
            <a:chExt cx="9821147" cy="534196"/>
          </a:xfrm>
          <a:solidFill>
            <a:schemeClr val="bg1"/>
          </a:solidFill>
        </p:grpSpPr>
        <p:grpSp>
          <p:nvGrpSpPr>
            <p:cNvPr id="16" name="Group 15"/>
            <p:cNvGrpSpPr/>
            <p:nvPr/>
          </p:nvGrpSpPr>
          <p:grpSpPr>
            <a:xfrm>
              <a:off x="-338573" y="6237312"/>
              <a:ext cx="9821147" cy="45719"/>
              <a:chOff x="-123700" y="-243408"/>
              <a:chExt cx="9821147" cy="45719"/>
            </a:xfrm>
            <a:grpFill/>
          </p:grpSpPr>
          <p:sp>
            <p:nvSpPr>
              <p:cNvPr id="983" name="Oval 982"/>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4" name="Oval 983"/>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5" name="Oval 984"/>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6" name="Oval 985"/>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7" name="Oval 986"/>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8" name="Oval 987"/>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9" name="Oval 988"/>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0" name="Oval 989"/>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1" name="Oval 990"/>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2" name="Oval 991"/>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3" name="Oval 992"/>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4" name="Oval 993"/>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5" name="Oval 994"/>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6" name="Oval 995"/>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7" name="Oval 996"/>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8" name="Oval 997"/>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9" name="Oval 998"/>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0" name="Oval 999"/>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1" name="Oval 1000"/>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2" name="Oval 1001"/>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3" name="Oval 1002"/>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4" name="Oval 1003"/>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5" name="Oval 1004"/>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6" name="Oval 1005"/>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7" name="Oval 1006"/>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8" name="Oval 1007"/>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9" name="Oval 1008"/>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0" name="Oval 1009"/>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1" name="Oval 1010"/>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2" name="Oval 1011"/>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3" name="Oval 1012"/>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4" name="Oval 1013"/>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5" name="Oval 1014"/>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6" name="Oval 1015"/>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7" name="Oval 1016"/>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8" name="Oval 1017"/>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9" name="Oval 1018"/>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0" name="Oval 1019"/>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1" name="Oval 1020"/>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2" name="Oval 1021"/>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3" name="Oval 1022"/>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4" name="Oval 1023"/>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5" name="Oval 1024"/>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6" name="Oval 1025"/>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7" name="Oval 1026"/>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8" name="Oval 1027"/>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9" name="Oval 1028"/>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0" name="Oval 1029"/>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1" name="Oval 1030"/>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2" name="Oval 1031"/>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3" name="Oval 1032"/>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4" name="Oval 1033"/>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5" name="Oval 1034"/>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6" name="Oval 1035"/>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7" name="Oval 1036"/>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8" name="Oval 1037"/>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9" name="Oval 1038"/>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0" name="Oval 1039"/>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1" name="Oval 1040"/>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2" name="Oval 1041"/>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3" name="Oval 1042"/>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4" name="Oval 1043"/>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5" name="Oval 1044"/>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6" name="Oval 1045"/>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7" name="Oval 1046"/>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8" name="Oval 1047"/>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9" name="Oval 1048"/>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0" name="Oval 1049"/>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1" name="Oval 1050"/>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2" name="Oval 1051"/>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3" name="Oval 1052"/>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4" name="Oval 1053"/>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5" name="Oval 1054"/>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6" name="Oval 1055"/>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7" name="Oval 1056"/>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8" name="Oval 1057"/>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9" name="Oval 1058"/>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0" name="Oval 1059"/>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1" name="Oval 1060"/>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2" name="Oval 1061"/>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3" name="Oval 1062"/>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4" name="Oval 1063"/>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5" name="Oval 1064"/>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6" name="Oval 1065"/>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7" name="Oval 1066"/>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8" name="Oval 1067"/>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9" name="Oval 1068"/>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0" name="Oval 1069"/>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1" name="Oval 1070"/>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2" name="Oval 1071"/>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3" name="Oval 1072"/>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4" name="Oval 1073"/>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5" name="Oval 1074"/>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6" name="Oval 1075"/>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7" name="Oval 1076"/>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8" name="Oval 1077"/>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9" name="Oval 1078"/>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0" name="Oval 1079"/>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1" name="Oval 1080"/>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2" name="Oval 1081"/>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3" name="Oval 1082"/>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4" name="Oval 1083"/>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5" name="Oval 1084"/>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6" name="Oval 1085"/>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7" name="Oval 1086"/>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8" name="Oval 1087"/>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9" name="Oval 1088"/>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0" name="Oval 1089"/>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1" name="Oval 1090"/>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2" name="Oval 1091"/>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3" name="Oval 1092"/>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4" name="Oval 1093"/>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5" name="Oval 1094"/>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6" name="Oval 1095"/>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7" name="Oval 1096"/>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8" name="Oval 1097"/>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9" name="Oval 1098"/>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0" name="Oval 1099"/>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1" name="Oval 1100"/>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2" name="Oval 1101"/>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3" name="Oval 1102"/>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4" name="Oval 1103"/>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5" name="Oval 1104"/>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6" name="Oval 1105"/>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7" name="Oval 1106"/>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8" name="Oval 1107"/>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9" name="Oval 1108"/>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0" name="Oval 1109"/>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1" name="Oval 1110"/>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2" name="Oval 1111"/>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3" name="Oval 1112"/>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4" name="Oval 1113"/>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5" name="Oval 1114"/>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6" name="Oval 1115"/>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7" name="Oval 1116"/>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8" name="Oval 1117"/>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9" name="Oval 1118"/>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338573" y="6307094"/>
              <a:ext cx="9821147" cy="45719"/>
              <a:chOff x="-123700" y="-243408"/>
              <a:chExt cx="9821147" cy="45719"/>
            </a:xfrm>
            <a:grpFill/>
          </p:grpSpPr>
          <p:sp>
            <p:nvSpPr>
              <p:cNvPr id="846" name="Oval 845"/>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7" name="Oval 846"/>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8" name="Oval 847"/>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9" name="Oval 848"/>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0" name="Oval 849"/>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1" name="Oval 850"/>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2" name="Oval 851"/>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3" name="Oval 852"/>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4" name="Oval 853"/>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5" name="Oval 854"/>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6" name="Oval 855"/>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7" name="Oval 856"/>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8" name="Oval 857"/>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9" name="Oval 858"/>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0" name="Oval 859"/>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1" name="Oval 860"/>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2" name="Oval 861"/>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3" name="Oval 862"/>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4" name="Oval 863"/>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5" name="Oval 864"/>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6" name="Oval 865"/>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7" name="Oval 866"/>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8" name="Oval 867"/>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9" name="Oval 868"/>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0" name="Oval 869"/>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1" name="Oval 870"/>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2" name="Oval 871"/>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3" name="Oval 872"/>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4" name="Oval 873"/>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5" name="Oval 874"/>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6" name="Oval 875"/>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7" name="Oval 876"/>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8" name="Oval 877"/>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9" name="Oval 878"/>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0" name="Oval 879"/>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1" name="Oval 880"/>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2" name="Oval 881"/>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3" name="Oval 882"/>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4" name="Oval 883"/>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5" name="Oval 884"/>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6" name="Oval 885"/>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7" name="Oval 886"/>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8" name="Oval 887"/>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9" name="Oval 888"/>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0" name="Oval 889"/>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1" name="Oval 890"/>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2" name="Oval 891"/>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3" name="Oval 892"/>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4" name="Oval 893"/>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5" name="Oval 894"/>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6" name="Oval 895"/>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7" name="Oval 896"/>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8" name="Oval 897"/>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9" name="Oval 898"/>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0" name="Oval 899"/>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1" name="Oval 900"/>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2" name="Oval 901"/>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3" name="Oval 902"/>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4" name="Oval 903"/>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5" name="Oval 904"/>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6" name="Oval 905"/>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7" name="Oval 906"/>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8" name="Oval 907"/>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9" name="Oval 908"/>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0" name="Oval 909"/>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1" name="Oval 910"/>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2" name="Oval 911"/>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3" name="Oval 912"/>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4" name="Oval 913"/>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5" name="Oval 914"/>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6" name="Oval 915"/>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7" name="Oval 916"/>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8" name="Oval 917"/>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9" name="Oval 918"/>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0" name="Oval 919"/>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1" name="Oval 920"/>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2" name="Oval 921"/>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3" name="Oval 922"/>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4" name="Oval 923"/>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5" name="Oval 924"/>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6" name="Oval 925"/>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7" name="Oval 926"/>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8" name="Oval 927"/>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9" name="Oval 928"/>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0" name="Oval 929"/>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1" name="Oval 930"/>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2" name="Oval 931"/>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3" name="Oval 932"/>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4" name="Oval 933"/>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5" name="Oval 934"/>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6" name="Oval 935"/>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7" name="Oval 936"/>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8" name="Oval 937"/>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9" name="Oval 938"/>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0" name="Oval 939"/>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1" name="Oval 940"/>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2" name="Oval 941"/>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3" name="Oval 942"/>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4" name="Oval 943"/>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5" name="Oval 944"/>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6" name="Oval 945"/>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7" name="Oval 946"/>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8" name="Oval 947"/>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9" name="Oval 948"/>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0" name="Oval 949"/>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1" name="Oval 950"/>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2" name="Oval 951"/>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3" name="Oval 952"/>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4" name="Oval 953"/>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5" name="Oval 954"/>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6" name="Oval 955"/>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7" name="Oval 956"/>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8" name="Oval 957"/>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9" name="Oval 958"/>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0" name="Oval 959"/>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1" name="Oval 960"/>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2" name="Oval 961"/>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3" name="Oval 962"/>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4" name="Oval 963"/>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5" name="Oval 964"/>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6" name="Oval 965"/>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7" name="Oval 966"/>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8" name="Oval 967"/>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9" name="Oval 968"/>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0" name="Oval 969"/>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1" name="Oval 970"/>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2" name="Oval 971"/>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3" name="Oval 972"/>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4" name="Oval 973"/>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5" name="Oval 974"/>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6" name="Oval 975"/>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7" name="Oval 976"/>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8" name="Oval 977"/>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9" name="Oval 978"/>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0" name="Oval 979"/>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1" name="Oval 980"/>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2" name="Oval 981"/>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338573" y="6376876"/>
              <a:ext cx="9821147" cy="45719"/>
              <a:chOff x="-123700" y="-243408"/>
              <a:chExt cx="9821147" cy="45719"/>
            </a:xfrm>
            <a:grpFill/>
          </p:grpSpPr>
          <p:sp>
            <p:nvSpPr>
              <p:cNvPr id="709" name="Oval 708"/>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0" name="Oval 709"/>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1" name="Oval 710"/>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2" name="Oval 711"/>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3" name="Oval 712"/>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4" name="Oval 713"/>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5" name="Oval 714"/>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6" name="Oval 715"/>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7" name="Oval 716"/>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8" name="Oval 717"/>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9" name="Oval 718"/>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0" name="Oval 719"/>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1" name="Oval 720"/>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2" name="Oval 721"/>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3" name="Oval 722"/>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4" name="Oval 723"/>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5" name="Oval 724"/>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6" name="Oval 725"/>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7" name="Oval 726"/>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8" name="Oval 727"/>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9" name="Oval 728"/>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0" name="Oval 729"/>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1" name="Oval 730"/>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2" name="Oval 731"/>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3" name="Oval 732"/>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4" name="Oval 733"/>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5" name="Oval 734"/>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6" name="Oval 735"/>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7" name="Oval 736"/>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8" name="Oval 737"/>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9" name="Oval 738"/>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0" name="Oval 739"/>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1" name="Oval 740"/>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2" name="Oval 741"/>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3" name="Oval 742"/>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4" name="Oval 743"/>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5" name="Oval 744"/>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6" name="Oval 745"/>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7" name="Oval 746"/>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8" name="Oval 747"/>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9" name="Oval 748"/>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0" name="Oval 749"/>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1" name="Oval 750"/>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2" name="Oval 751"/>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3" name="Oval 752"/>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4" name="Oval 753"/>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5" name="Oval 754"/>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6" name="Oval 755"/>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7" name="Oval 756"/>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8" name="Oval 757"/>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9" name="Oval 758"/>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0" name="Oval 759"/>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1" name="Oval 760"/>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2" name="Oval 761"/>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3" name="Oval 762"/>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4" name="Oval 763"/>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5" name="Oval 764"/>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6" name="Oval 765"/>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7" name="Oval 766"/>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8" name="Oval 767"/>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9" name="Oval 768"/>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0" name="Oval 769"/>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1" name="Oval 770"/>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2" name="Oval 771"/>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3" name="Oval 772"/>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4" name="Oval 773"/>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5" name="Oval 774"/>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6" name="Oval 775"/>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7" name="Oval 776"/>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8" name="Oval 777"/>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9" name="Oval 778"/>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0" name="Oval 779"/>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1" name="Oval 780"/>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2" name="Oval 781"/>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3" name="Oval 782"/>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4" name="Oval 783"/>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5" name="Oval 784"/>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6" name="Oval 785"/>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7" name="Oval 786"/>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8" name="Oval 787"/>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9" name="Oval 788"/>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0" name="Oval 789"/>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1" name="Oval 790"/>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2" name="Oval 791"/>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3" name="Oval 792"/>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4" name="Oval 793"/>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5" name="Oval 794"/>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6" name="Oval 795"/>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7" name="Oval 796"/>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8" name="Oval 797"/>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9" name="Oval 798"/>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0" name="Oval 799"/>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1" name="Oval 800"/>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2" name="Oval 801"/>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3" name="Oval 802"/>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4" name="Oval 803"/>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5" name="Oval 804"/>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6" name="Oval 805"/>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7" name="Oval 806"/>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8" name="Oval 807"/>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9" name="Oval 808"/>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0" name="Oval 809"/>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1" name="Oval 810"/>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2" name="Oval 811"/>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3" name="Oval 812"/>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4" name="Oval 813"/>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5" name="Oval 814"/>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6" name="Oval 815"/>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7" name="Oval 816"/>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8" name="Oval 817"/>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9" name="Oval 818"/>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0" name="Oval 819"/>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1" name="Oval 820"/>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2" name="Oval 821"/>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3" name="Oval 822"/>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4" name="Oval 823"/>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5" name="Oval 824"/>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6" name="Oval 825"/>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7" name="Oval 826"/>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8" name="Oval 827"/>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9" name="Oval 828"/>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0" name="Oval 829"/>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1" name="Oval 830"/>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2" name="Oval 831"/>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3" name="Oval 832"/>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4" name="Oval 833"/>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5" name="Oval 834"/>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6" name="Oval 835"/>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7" name="Oval 836"/>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8" name="Oval 837"/>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9" name="Oval 838"/>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0" name="Oval 839"/>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1" name="Oval 840"/>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2" name="Oval 841"/>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3" name="Oval 842"/>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4" name="Oval 843"/>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5" name="Oval 844"/>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338573" y="6446658"/>
              <a:ext cx="9821147" cy="45719"/>
              <a:chOff x="-123700" y="-243408"/>
              <a:chExt cx="9821147" cy="45719"/>
            </a:xfrm>
            <a:grpFill/>
          </p:grpSpPr>
          <p:sp>
            <p:nvSpPr>
              <p:cNvPr id="572" name="Oval 571"/>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3" name="Oval 572"/>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4" name="Oval 573"/>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5" name="Oval 574"/>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6" name="Oval 575"/>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7" name="Oval 576"/>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8" name="Oval 577"/>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9" name="Oval 578"/>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0" name="Oval 579"/>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1" name="Oval 580"/>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2" name="Oval 581"/>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3" name="Oval 582"/>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4" name="Oval 583"/>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5" name="Oval 584"/>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6" name="Oval 585"/>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7" name="Oval 586"/>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8" name="Oval 587"/>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9" name="Oval 588"/>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0" name="Oval 589"/>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1" name="Oval 590"/>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2" name="Oval 591"/>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3" name="Oval 592"/>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4" name="Oval 593"/>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5" name="Oval 594"/>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6" name="Oval 595"/>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7" name="Oval 596"/>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8" name="Oval 597"/>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9" name="Oval 598"/>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0" name="Oval 599"/>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1" name="Oval 600"/>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2" name="Oval 601"/>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3" name="Oval 602"/>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4" name="Oval 603"/>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5" name="Oval 604"/>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6" name="Oval 605"/>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7" name="Oval 606"/>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8" name="Oval 607"/>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9" name="Oval 608"/>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0" name="Oval 609"/>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1" name="Oval 610"/>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2" name="Oval 611"/>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3" name="Oval 612"/>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4" name="Oval 613"/>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5" name="Oval 614"/>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6" name="Oval 615"/>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7" name="Oval 616"/>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8" name="Oval 617"/>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9" name="Oval 618"/>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0" name="Oval 619"/>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1" name="Oval 620"/>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2" name="Oval 621"/>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3" name="Oval 622"/>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4" name="Oval 623"/>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5" name="Oval 624"/>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6" name="Oval 625"/>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7" name="Oval 626"/>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8" name="Oval 627"/>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9" name="Oval 628"/>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0" name="Oval 629"/>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1" name="Oval 630"/>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2" name="Oval 631"/>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3" name="Oval 632"/>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4" name="Oval 633"/>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5" name="Oval 634"/>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6" name="Oval 635"/>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7" name="Oval 636"/>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8" name="Oval 637"/>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9" name="Oval 638"/>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0" name="Oval 639"/>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1" name="Oval 640"/>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2" name="Oval 641"/>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3" name="Oval 642"/>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4" name="Oval 643"/>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5" name="Oval 644"/>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6" name="Oval 645"/>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7" name="Oval 646"/>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8" name="Oval 647"/>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9" name="Oval 648"/>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0" name="Oval 649"/>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1" name="Oval 650"/>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2" name="Oval 651"/>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3" name="Oval 652"/>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4" name="Oval 653"/>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5" name="Oval 654"/>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6" name="Oval 655"/>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7" name="Oval 656"/>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8" name="Oval 657"/>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9" name="Oval 658"/>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0" name="Oval 659"/>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1" name="Oval 660"/>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2" name="Oval 661"/>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3" name="Oval 662"/>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4" name="Oval 663"/>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5" name="Oval 664"/>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6" name="Oval 665"/>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7" name="Oval 666"/>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8" name="Oval 667"/>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9" name="Oval 668"/>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0" name="Oval 669"/>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1" name="Oval 670"/>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2" name="Oval 671"/>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3" name="Oval 672"/>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4" name="Oval 673"/>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5" name="Oval 674"/>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6" name="Oval 675"/>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7" name="Oval 676"/>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8" name="Oval 677"/>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9" name="Oval 678"/>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0" name="Oval 679"/>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1" name="Oval 680"/>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2" name="Oval 681"/>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3" name="Oval 682"/>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4" name="Oval 683"/>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5" name="Oval 684"/>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6" name="Oval 685"/>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7" name="Oval 686"/>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8" name="Oval 687"/>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9" name="Oval 688"/>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0" name="Oval 689"/>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1" name="Oval 690"/>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2" name="Oval 691"/>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3" name="Oval 692"/>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4" name="Oval 693"/>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5" name="Oval 694"/>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6" name="Oval 695"/>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7" name="Oval 696"/>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8" name="Oval 697"/>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9" name="Oval 698"/>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0" name="Oval 699"/>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1" name="Oval 700"/>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2" name="Oval 701"/>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3" name="Oval 702"/>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4" name="Oval 703"/>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5" name="Oval 704"/>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6" name="Oval 705"/>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7" name="Oval 706"/>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8" name="Oval 707"/>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338573" y="6516440"/>
              <a:ext cx="9821147" cy="45719"/>
              <a:chOff x="-123700" y="-243408"/>
              <a:chExt cx="9821147" cy="45719"/>
            </a:xfrm>
            <a:grpFill/>
          </p:grpSpPr>
          <p:sp>
            <p:nvSpPr>
              <p:cNvPr id="435" name="Oval 434"/>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6" name="Oval 435"/>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7" name="Oval 436"/>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8" name="Oval 437"/>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9" name="Oval 438"/>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0" name="Oval 439"/>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1" name="Oval 440"/>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2" name="Oval 441"/>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3" name="Oval 442"/>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4" name="Oval 443"/>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5" name="Oval 444"/>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6" name="Oval 445"/>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7" name="Oval 446"/>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8" name="Oval 447"/>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9" name="Oval 448"/>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0" name="Oval 449"/>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1" name="Oval 450"/>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2" name="Oval 451"/>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3" name="Oval 452"/>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4" name="Oval 453"/>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5" name="Oval 454"/>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6" name="Oval 455"/>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7" name="Oval 456"/>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8" name="Oval 457"/>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9" name="Oval 458"/>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0" name="Oval 459"/>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1" name="Oval 460"/>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2" name="Oval 461"/>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3" name="Oval 462"/>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4" name="Oval 463"/>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5" name="Oval 464"/>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6" name="Oval 465"/>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7" name="Oval 466"/>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8" name="Oval 467"/>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9" name="Oval 468"/>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0" name="Oval 469"/>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1" name="Oval 470"/>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2" name="Oval 471"/>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3" name="Oval 472"/>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4" name="Oval 473"/>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5" name="Oval 474"/>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6" name="Oval 475"/>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7" name="Oval 476"/>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8" name="Oval 477"/>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9" name="Oval 478"/>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0" name="Oval 479"/>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1" name="Oval 480"/>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2" name="Oval 481"/>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3" name="Oval 482"/>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4" name="Oval 483"/>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5" name="Oval 484"/>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6" name="Oval 485"/>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7" name="Oval 486"/>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8" name="Oval 487"/>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9" name="Oval 488"/>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0" name="Oval 489"/>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1" name="Oval 490"/>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2" name="Oval 491"/>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3" name="Oval 492"/>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4" name="Oval 493"/>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5" name="Oval 494"/>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6" name="Oval 495"/>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7" name="Oval 496"/>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8" name="Oval 497"/>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9" name="Oval 498"/>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0" name="Oval 499"/>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1" name="Oval 500"/>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2" name="Oval 501"/>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3" name="Oval 502"/>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4" name="Oval 503"/>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5" name="Oval 504"/>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6" name="Oval 505"/>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7" name="Oval 506"/>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8" name="Oval 507"/>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9" name="Oval 508"/>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0" name="Oval 509"/>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1" name="Oval 510"/>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2" name="Oval 511"/>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3" name="Oval 512"/>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4" name="Oval 513"/>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5" name="Oval 514"/>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6" name="Oval 515"/>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7" name="Oval 516"/>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8" name="Oval 517"/>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9" name="Oval 518"/>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0" name="Oval 519"/>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1" name="Oval 520"/>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2" name="Oval 521"/>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3" name="Oval 522"/>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4" name="Oval 523"/>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5" name="Oval 524"/>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6" name="Oval 525"/>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7" name="Oval 526"/>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8" name="Oval 527"/>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9" name="Oval 528"/>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0" name="Oval 529"/>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1" name="Oval 530"/>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2" name="Oval 531"/>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3" name="Oval 532"/>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4" name="Oval 533"/>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5" name="Oval 534"/>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6" name="Oval 535"/>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7" name="Oval 536"/>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8" name="Oval 537"/>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9" name="Oval 538"/>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0" name="Oval 539"/>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1" name="Oval 540"/>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2" name="Oval 541"/>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3" name="Oval 542"/>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4" name="Oval 543"/>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5" name="Oval 544"/>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6" name="Oval 545"/>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7" name="Oval 546"/>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8" name="Oval 547"/>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9" name="Oval 548"/>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0" name="Oval 549"/>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1" name="Oval 550"/>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2" name="Oval 551"/>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3" name="Oval 552"/>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4" name="Oval 553"/>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5" name="Oval 554"/>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6" name="Oval 555"/>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7" name="Oval 556"/>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8" name="Oval 557"/>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9" name="Oval 558"/>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0" name="Oval 559"/>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1" name="Oval 560"/>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2" name="Oval 561"/>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3" name="Oval 562"/>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4" name="Oval 563"/>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5" name="Oval 564"/>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6" name="Oval 565"/>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7" name="Oval 566"/>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8" name="Oval 567"/>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9" name="Oval 568"/>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0" name="Oval 569"/>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1" name="Oval 570"/>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338573" y="6586222"/>
              <a:ext cx="9821147" cy="45719"/>
              <a:chOff x="-123700" y="-243408"/>
              <a:chExt cx="9821147" cy="45719"/>
            </a:xfrm>
            <a:grpFill/>
          </p:grpSpPr>
          <p:sp>
            <p:nvSpPr>
              <p:cNvPr id="298" name="Oval 297"/>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9" name="Oval 298"/>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0" name="Oval 299"/>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1" name="Oval 300"/>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2" name="Oval 301"/>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3" name="Oval 302"/>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4" name="Oval 303"/>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5" name="Oval 304"/>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6" name="Oval 305"/>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7" name="Oval 306"/>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8" name="Oval 307"/>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9" name="Oval 308"/>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0" name="Oval 309"/>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1" name="Oval 310"/>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2" name="Oval 311"/>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3" name="Oval 312"/>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4" name="Oval 313"/>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5" name="Oval 314"/>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6" name="Oval 315"/>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7" name="Oval 316"/>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8" name="Oval 317"/>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9" name="Oval 318"/>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0" name="Oval 319"/>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1" name="Oval 320"/>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2" name="Oval 321"/>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3" name="Oval 322"/>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4" name="Oval 323"/>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5" name="Oval 324"/>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6" name="Oval 325"/>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7" name="Oval 326"/>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8" name="Oval 327"/>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9" name="Oval 328"/>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0" name="Oval 329"/>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1" name="Oval 330"/>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2" name="Oval 331"/>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3" name="Oval 332"/>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4" name="Oval 333"/>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5" name="Oval 334"/>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6" name="Oval 335"/>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7" name="Oval 336"/>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8" name="Oval 337"/>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9" name="Oval 338"/>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0" name="Oval 339"/>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1" name="Oval 340"/>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2" name="Oval 341"/>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3" name="Oval 342"/>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4" name="Oval 343"/>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5" name="Oval 344"/>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6" name="Oval 345"/>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7" name="Oval 346"/>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8" name="Oval 347"/>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9" name="Oval 348"/>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0" name="Oval 349"/>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1" name="Oval 350"/>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2" name="Oval 351"/>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3" name="Oval 352"/>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4" name="Oval 353"/>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5" name="Oval 354"/>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6" name="Oval 355"/>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7" name="Oval 356"/>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8" name="Oval 357"/>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9" name="Oval 358"/>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0" name="Oval 359"/>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1" name="Oval 360"/>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2" name="Oval 361"/>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3" name="Oval 362"/>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4" name="Oval 363"/>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5" name="Oval 364"/>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6" name="Oval 365"/>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7" name="Oval 366"/>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8" name="Oval 367"/>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9" name="Oval 368"/>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0" name="Oval 369"/>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1" name="Oval 370"/>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2" name="Oval 371"/>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3" name="Oval 372"/>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4" name="Oval 373"/>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5" name="Oval 374"/>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6" name="Oval 375"/>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7" name="Oval 376"/>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8" name="Oval 377"/>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9" name="Oval 378"/>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0" name="Oval 379"/>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1" name="Oval 380"/>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2" name="Oval 381"/>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3" name="Oval 382"/>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4" name="Oval 383"/>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5" name="Oval 384"/>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6" name="Oval 385"/>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7" name="Oval 386"/>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8" name="Oval 387"/>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9" name="Oval 388"/>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0" name="Oval 389"/>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1" name="Oval 390"/>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2" name="Oval 391"/>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3" name="Oval 392"/>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4" name="Oval 393"/>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5" name="Oval 394"/>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6" name="Oval 395"/>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7" name="Oval 396"/>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8" name="Oval 397"/>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9" name="Oval 398"/>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0" name="Oval 399"/>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1" name="Oval 400"/>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2" name="Oval 401"/>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3" name="Oval 402"/>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4" name="Oval 403"/>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5" name="Oval 404"/>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6" name="Oval 405"/>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7" name="Oval 406"/>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8" name="Oval 407"/>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9" name="Oval 408"/>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0" name="Oval 409"/>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1" name="Oval 410"/>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2" name="Oval 411"/>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3" name="Oval 412"/>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4" name="Oval 413"/>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5" name="Oval 414"/>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6" name="Oval 415"/>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7" name="Oval 416"/>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8" name="Oval 417"/>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9" name="Oval 418"/>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0" name="Oval 419"/>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1" name="Oval 420"/>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2" name="Oval 421"/>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3" name="Oval 422"/>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4" name="Oval 423"/>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5" name="Oval 424"/>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6" name="Oval 425"/>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7" name="Oval 426"/>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8" name="Oval 427"/>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9" name="Oval 428"/>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0" name="Oval 429"/>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1" name="Oval 430"/>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2" name="Oval 431"/>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3" name="Oval 432"/>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4" name="Oval 433"/>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2" name="Group 21"/>
            <p:cNvGrpSpPr/>
            <p:nvPr/>
          </p:nvGrpSpPr>
          <p:grpSpPr>
            <a:xfrm>
              <a:off x="-338573" y="6656004"/>
              <a:ext cx="9821147" cy="45719"/>
              <a:chOff x="-123700" y="-243408"/>
              <a:chExt cx="9821147" cy="45719"/>
            </a:xfrm>
            <a:grpFill/>
          </p:grpSpPr>
          <p:sp>
            <p:nvSpPr>
              <p:cNvPr id="161" name="Oval 160"/>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2" name="Oval 161"/>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3" name="Oval 162"/>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4" name="Oval 163"/>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5" name="Oval 164"/>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6" name="Oval 165"/>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7" name="Oval 166"/>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8" name="Oval 167"/>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9" name="Oval 168"/>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0" name="Oval 169"/>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Oval 170"/>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2" name="Oval 171"/>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3" name="Oval 172"/>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4" name="Oval 173"/>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5" name="Oval 174"/>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6" name="Oval 175"/>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7" name="Oval 176"/>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8" name="Oval 177"/>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9" name="Oval 178"/>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0" name="Oval 179"/>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1" name="Oval 180"/>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2" name="Oval 181"/>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3" name="Oval 182"/>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4" name="Oval 183"/>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5" name="Oval 184"/>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6" name="Oval 185"/>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7" name="Oval 186"/>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8" name="Oval 187"/>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9" name="Oval 188"/>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0" name="Oval 189"/>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1" name="Oval 190"/>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2" name="Oval 191"/>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3" name="Oval 192"/>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4" name="Oval 193"/>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5" name="Oval 194"/>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6" name="Oval 195"/>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7" name="Oval 196"/>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8" name="Oval 197"/>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9" name="Oval 198"/>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0" name="Oval 199"/>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1" name="Oval 200"/>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2" name="Oval 201"/>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3" name="Oval 202"/>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4" name="Oval 203"/>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5" name="Oval 204"/>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6" name="Oval 205"/>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7" name="Oval 206"/>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8" name="Oval 207"/>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9" name="Oval 208"/>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0" name="Oval 209"/>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1" name="Oval 210"/>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2" name="Oval 211"/>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3" name="Oval 212"/>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4" name="Oval 213"/>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5" name="Oval 214"/>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6" name="Oval 215"/>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7" name="Oval 216"/>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8" name="Oval 217"/>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9" name="Oval 218"/>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0" name="Oval 219"/>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1" name="Oval 220"/>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2" name="Oval 221"/>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3" name="Oval 222"/>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4" name="Oval 223"/>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5" name="Oval 224"/>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6" name="Oval 225"/>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7" name="Oval 226"/>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8" name="Oval 227"/>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9" name="Oval 228"/>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0" name="Oval 229"/>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1" name="Oval 230"/>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2" name="Oval 231"/>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3" name="Oval 232"/>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4" name="Oval 233"/>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5" name="Oval 234"/>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6" name="Oval 235"/>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7" name="Oval 236"/>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8" name="Oval 237"/>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9" name="Oval 238"/>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0" name="Oval 239"/>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1" name="Oval 240"/>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2" name="Oval 241"/>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3" name="Oval 242"/>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4" name="Oval 243"/>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5" name="Oval 244"/>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6" name="Oval 245"/>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7" name="Oval 246"/>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8" name="Oval 247"/>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9" name="Oval 248"/>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0" name="Oval 249"/>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1" name="Oval 250"/>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2" name="Oval 251"/>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3" name="Oval 252"/>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4" name="Oval 253"/>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5" name="Oval 254"/>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 name="Oval 255"/>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7" name="Oval 256"/>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8" name="Oval 257"/>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9" name="Oval 258"/>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0" name="Oval 259"/>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1" name="Oval 260"/>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2" name="Oval 261"/>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3" name="Oval 262"/>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4" name="Oval 263"/>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5" name="Oval 264"/>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6" name="Oval 265"/>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7" name="Oval 266"/>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8" name="Oval 267"/>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9" name="Oval 268"/>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0" name="Oval 269"/>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1" name="Oval 270"/>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2" name="Oval 271"/>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3" name="Oval 272"/>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4" name="Oval 273"/>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5" name="Oval 274"/>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6" name="Oval 275"/>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7" name="Oval 276"/>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8" name="Oval 277"/>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9" name="Oval 278"/>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0" name="Oval 279"/>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1" name="Oval 280"/>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2" name="Oval 281"/>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3" name="Oval 282"/>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4" name="Oval 283"/>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5" name="Oval 284"/>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6" name="Oval 285"/>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7" name="Oval 286"/>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8" name="Oval 287"/>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9" name="Oval 288"/>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0" name="Oval 289"/>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1" name="Oval 290"/>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2" name="Oval 291"/>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3" name="Oval 292"/>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4" name="Oval 293"/>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5" name="Oval 294"/>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6" name="Oval 295"/>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7" name="Oval 296"/>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3" name="Group 22"/>
            <p:cNvGrpSpPr/>
            <p:nvPr/>
          </p:nvGrpSpPr>
          <p:grpSpPr>
            <a:xfrm>
              <a:off x="-338573" y="6725789"/>
              <a:ext cx="9821147" cy="45719"/>
              <a:chOff x="-123700" y="-243408"/>
              <a:chExt cx="9821147" cy="45719"/>
            </a:xfrm>
            <a:grpFill/>
          </p:grpSpPr>
          <p:sp>
            <p:nvSpPr>
              <p:cNvPr id="24" name="Oval 23"/>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Oval 24"/>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Oval 46"/>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Oval 47"/>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Oval 50"/>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Oval 51"/>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Oval 55"/>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Oval 56"/>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Oval 58"/>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Oval 60"/>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Oval 61"/>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Oval 62"/>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Oval 63"/>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Oval 64"/>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Oval 65"/>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Oval 68"/>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Oval 69"/>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Oval 70"/>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Oval 71"/>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Oval 72"/>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Oval 73"/>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 name="Oval 74"/>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Oval 75"/>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Oval 76"/>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 name="Oval 77"/>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Oval 78"/>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Oval 79"/>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Oval 80"/>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Oval 81"/>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Oval 82"/>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Oval 83"/>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Oval 84"/>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Oval 85"/>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Oval 87"/>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Oval 88"/>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Oval 89"/>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1" name="Oval 90"/>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2" name="Oval 91"/>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3" name="Oval 92"/>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4" name="Oval 93"/>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Oval 94"/>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 name="Oval 95"/>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Oval 96"/>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8" name="Oval 97"/>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Oval 98"/>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Oval 99"/>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Oval 100"/>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2" name="Oval 101"/>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3" name="Oval 102"/>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Oval 103"/>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 name="Oval 104"/>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6" name="Oval 105"/>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7" name="Oval 106"/>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8" name="Oval 107"/>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Oval 113"/>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Oval 114"/>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Oval 115"/>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Oval 116"/>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8" name="Oval 117"/>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Oval 118"/>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0" name="Oval 119"/>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Oval 120"/>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2" name="Oval 121"/>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Oval 122"/>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4" name="Oval 123"/>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Oval 124"/>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6" name="Oval 125"/>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Oval 126"/>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8" name="Oval 127"/>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Oval 128"/>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0" name="Oval 129"/>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Oval 130"/>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Oval 131"/>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3" name="Oval 132"/>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4" name="Oval 133"/>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5" name="Oval 134"/>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6" name="Oval 135"/>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7" name="Oval 136"/>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8" name="Oval 137"/>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9" name="Oval 138"/>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0" name="Oval 139"/>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1" name="Oval 140"/>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2" name="Oval 141"/>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3" name="Oval 142"/>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 name="Oval 143"/>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5" name="Oval 144"/>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6" name="Oval 145"/>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7" name="Oval 146"/>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8" name="Oval 147"/>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9" name="Oval 148"/>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0" name="Oval 149"/>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1" name="Oval 150"/>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2" name="Oval 151"/>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3" name="Oval 152"/>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4" name="Oval 153"/>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5" name="Oval 154"/>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6" name="Oval 155"/>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7" name="Oval 156"/>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8" name="Oval 157"/>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9" name="Oval 158"/>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0" name="Oval 159"/>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cxnSp>
        <p:nvCxnSpPr>
          <p:cNvPr id="1121" name="Straight Connector 1120"/>
          <p:cNvCxnSpPr/>
          <p:nvPr userDrawn="1"/>
        </p:nvCxnSpPr>
        <p:spPr>
          <a:xfrm>
            <a:off x="-90264" y="1470516"/>
            <a:ext cx="9338121" cy="0"/>
          </a:xfrm>
          <a:prstGeom prst="line">
            <a:avLst/>
          </a:prstGeom>
          <a:ln w="254000" cmpd="sng">
            <a:solidFill>
              <a:srgbClr val="3E8EDE">
                <a:alpha val="80000"/>
              </a:srgbClr>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97960" y="3861048"/>
            <a:ext cx="9515295" cy="0"/>
          </a:xfrm>
          <a:prstGeom prst="line">
            <a:avLst/>
          </a:prstGeom>
          <a:ln w="19050" cmpd="sng">
            <a:solidFill>
              <a:srgbClr val="3E8EDE"/>
            </a:solidFill>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userDrawn="1"/>
        </p:nvGrpSpPr>
        <p:grpSpPr>
          <a:xfrm>
            <a:off x="-197960" y="2292809"/>
            <a:ext cx="5418032" cy="1424225"/>
            <a:chOff x="-197960" y="1508448"/>
            <a:chExt cx="5418032" cy="1424225"/>
          </a:xfrm>
        </p:grpSpPr>
        <p:sp>
          <p:nvSpPr>
            <p:cNvPr id="11" name="Rectangle 10"/>
            <p:cNvSpPr/>
            <p:nvPr/>
          </p:nvSpPr>
          <p:spPr>
            <a:xfrm>
              <a:off x="-197960" y="1772816"/>
              <a:ext cx="829924" cy="900404"/>
            </a:xfrm>
            <a:prstGeom prst="rect">
              <a:avLst/>
            </a:prstGeom>
            <a:solidFill>
              <a:srgbClr val="3E8E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n w="17780" cmpd="sng">
                  <a:noFill/>
                  <a:prstDash val="solid"/>
                  <a:miter lim="800000"/>
                </a:ln>
                <a:solidFill>
                  <a:srgbClr val="3E8EDE"/>
                </a:solidFill>
              </a:endParaRPr>
            </a:p>
          </p:txBody>
        </p:sp>
        <p:pic>
          <p:nvPicPr>
            <p:cNvPr id="12" name="Picture 11" descr="New_UNITAR_50YEARS_Logo_Pantone279C.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02689" y="1508448"/>
              <a:ext cx="4717383" cy="1424225"/>
            </a:xfrm>
            <a:prstGeom prst="rect">
              <a:avLst/>
            </a:prstGeom>
          </p:spPr>
        </p:pic>
      </p:grpSp>
      <p:cxnSp>
        <p:nvCxnSpPr>
          <p:cNvPr id="1120" name="Straight Connector 1119"/>
          <p:cNvCxnSpPr/>
          <p:nvPr userDrawn="1"/>
        </p:nvCxnSpPr>
        <p:spPr>
          <a:xfrm>
            <a:off x="-283633" y="5760967"/>
            <a:ext cx="9711267" cy="0"/>
          </a:xfrm>
          <a:prstGeom prst="line">
            <a:avLst/>
          </a:prstGeom>
          <a:solidFill>
            <a:schemeClr val="bg1"/>
          </a:solidFill>
          <a:ln w="57150" cmpd="sng">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4246465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3335" y="1340769"/>
            <a:ext cx="9539920" cy="4010795"/>
          </a:xfrm>
          <a:prstGeom prst="rect">
            <a:avLst/>
          </a:prstGeom>
          <a:solidFill>
            <a:schemeClr val="bg1">
              <a:alpha val="8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hasCustomPrompt="1"/>
          </p:nvPr>
        </p:nvSpPr>
        <p:spPr>
          <a:xfrm>
            <a:off x="914400" y="2667001"/>
            <a:ext cx="7772400" cy="1470025"/>
          </a:xfrm>
        </p:spPr>
        <p:txBody>
          <a:bodyPr/>
          <a:lstStyle>
            <a:lvl1pPr algn="l">
              <a:defRPr>
                <a:solidFill>
                  <a:srgbClr val="3E8EDE"/>
                </a:solidFill>
              </a:defRPr>
            </a:lvl1pPr>
          </a:lstStyle>
          <a:p>
            <a:r>
              <a:rPr lang="en-US" dirty="0" smtClean="0"/>
              <a:t>Title of the presentation</a:t>
            </a:r>
            <a:endParaRPr lang="en-US" dirty="0"/>
          </a:p>
        </p:txBody>
      </p:sp>
      <p:sp>
        <p:nvSpPr>
          <p:cNvPr id="3" name="Subtitle 2"/>
          <p:cNvSpPr>
            <a:spLocks noGrp="1"/>
          </p:cNvSpPr>
          <p:nvPr>
            <p:ph type="subTitle" idx="1" hasCustomPrompt="1"/>
          </p:nvPr>
        </p:nvSpPr>
        <p:spPr>
          <a:xfrm>
            <a:off x="914400" y="4876801"/>
            <a:ext cx="6400800" cy="506812"/>
          </a:xfrm>
        </p:spPr>
        <p:txBody>
          <a:bodyPr>
            <a:normAutofit/>
          </a:bodyPr>
          <a:lstStyle>
            <a:lvl1pPr marL="0" indent="0" algn="l">
              <a:buNone/>
              <a:defRPr sz="1800" baseline="0">
                <a:solidFill>
                  <a:srgbClr val="34343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Day / Month / Year </a:t>
            </a:r>
            <a:endParaRPr lang="en-US" dirty="0"/>
          </a:p>
        </p:txBody>
      </p:sp>
      <p:cxnSp>
        <p:nvCxnSpPr>
          <p:cNvPr id="8" name="Straight Connector 7"/>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90263" y="6597352"/>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userDrawn="1"/>
        </p:nvCxnSpPr>
        <p:spPr>
          <a:xfrm>
            <a:off x="-90263" y="548680"/>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nvGrpSpPr>
          <p:cNvPr id="11" name="Group 10"/>
          <p:cNvGrpSpPr/>
          <p:nvPr userDrawn="1"/>
        </p:nvGrpSpPr>
        <p:grpSpPr>
          <a:xfrm>
            <a:off x="-157722" y="5373218"/>
            <a:ext cx="9490670" cy="534196"/>
            <a:chOff x="-338573" y="6237312"/>
            <a:chExt cx="9821147" cy="534196"/>
          </a:xfrm>
          <a:solidFill>
            <a:schemeClr val="bg1">
              <a:alpha val="91000"/>
            </a:schemeClr>
          </a:solidFill>
        </p:grpSpPr>
        <p:grpSp>
          <p:nvGrpSpPr>
            <p:cNvPr id="12" name="Group 11"/>
            <p:cNvGrpSpPr/>
            <p:nvPr/>
          </p:nvGrpSpPr>
          <p:grpSpPr>
            <a:xfrm>
              <a:off x="-338573" y="6237312"/>
              <a:ext cx="9821147" cy="45719"/>
              <a:chOff x="-123700" y="-243408"/>
              <a:chExt cx="9821147" cy="45719"/>
            </a:xfrm>
            <a:grpFill/>
          </p:grpSpPr>
          <p:sp>
            <p:nvSpPr>
              <p:cNvPr id="979" name="Oval 978"/>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0" name="Oval 979"/>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1" name="Oval 980"/>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2" name="Oval 981"/>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3" name="Oval 982"/>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4" name="Oval 983"/>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5" name="Oval 984"/>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6" name="Oval 985"/>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7" name="Oval 986"/>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8" name="Oval 987"/>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9" name="Oval 988"/>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0" name="Oval 989"/>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1" name="Oval 990"/>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2" name="Oval 991"/>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3" name="Oval 992"/>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4" name="Oval 993"/>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5" name="Oval 994"/>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6" name="Oval 995"/>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7" name="Oval 996"/>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8" name="Oval 997"/>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9" name="Oval 998"/>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0" name="Oval 999"/>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1" name="Oval 1000"/>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2" name="Oval 1001"/>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3" name="Oval 1002"/>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4" name="Oval 1003"/>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5" name="Oval 1004"/>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6" name="Oval 1005"/>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7" name="Oval 1006"/>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8" name="Oval 1007"/>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9" name="Oval 1008"/>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0" name="Oval 1009"/>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1" name="Oval 1010"/>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2" name="Oval 1011"/>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3" name="Oval 1012"/>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4" name="Oval 1013"/>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5" name="Oval 1014"/>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6" name="Oval 1015"/>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7" name="Oval 1016"/>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8" name="Oval 1017"/>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9" name="Oval 1018"/>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0" name="Oval 1019"/>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1" name="Oval 1020"/>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2" name="Oval 1021"/>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3" name="Oval 1022"/>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4" name="Oval 1023"/>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5" name="Oval 1024"/>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6" name="Oval 1025"/>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7" name="Oval 1026"/>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8" name="Oval 1027"/>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9" name="Oval 1028"/>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0" name="Oval 1029"/>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1" name="Oval 1030"/>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2" name="Oval 1031"/>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3" name="Oval 1032"/>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4" name="Oval 1033"/>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5" name="Oval 1034"/>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6" name="Oval 1035"/>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7" name="Oval 1036"/>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8" name="Oval 1037"/>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9" name="Oval 1038"/>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0" name="Oval 1039"/>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1" name="Oval 1040"/>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2" name="Oval 1041"/>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3" name="Oval 1042"/>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4" name="Oval 1043"/>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5" name="Oval 1044"/>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6" name="Oval 1045"/>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7" name="Oval 1046"/>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8" name="Oval 1047"/>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9" name="Oval 1048"/>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0" name="Oval 1049"/>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1" name="Oval 1050"/>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2" name="Oval 1051"/>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3" name="Oval 1052"/>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4" name="Oval 1053"/>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5" name="Oval 1054"/>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6" name="Oval 1055"/>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7" name="Oval 1056"/>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8" name="Oval 1057"/>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9" name="Oval 1058"/>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0" name="Oval 1059"/>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1" name="Oval 1060"/>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2" name="Oval 1061"/>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3" name="Oval 1062"/>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4" name="Oval 1063"/>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5" name="Oval 1064"/>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6" name="Oval 1065"/>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7" name="Oval 1066"/>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8" name="Oval 1067"/>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9" name="Oval 1068"/>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0" name="Oval 1069"/>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1" name="Oval 1070"/>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2" name="Oval 1071"/>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3" name="Oval 1072"/>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4" name="Oval 1073"/>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5" name="Oval 1074"/>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6" name="Oval 1075"/>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7" name="Oval 1076"/>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8" name="Oval 1077"/>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9" name="Oval 1078"/>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0" name="Oval 1079"/>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1" name="Oval 1080"/>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2" name="Oval 1081"/>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3" name="Oval 1082"/>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4" name="Oval 1083"/>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5" name="Oval 1084"/>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6" name="Oval 1085"/>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7" name="Oval 1086"/>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8" name="Oval 1087"/>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9" name="Oval 1088"/>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0" name="Oval 1089"/>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1" name="Oval 1090"/>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2" name="Oval 1091"/>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3" name="Oval 1092"/>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4" name="Oval 1093"/>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5" name="Oval 1094"/>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6" name="Oval 1095"/>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7" name="Oval 1096"/>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8" name="Oval 1097"/>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9" name="Oval 1098"/>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0" name="Oval 1099"/>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1" name="Oval 1100"/>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2" name="Oval 1101"/>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3" name="Oval 1102"/>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4" name="Oval 1103"/>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5" name="Oval 1104"/>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6" name="Oval 1105"/>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7" name="Oval 1106"/>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8" name="Oval 1107"/>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9" name="Oval 1108"/>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0" name="Oval 1109"/>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1" name="Oval 1110"/>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2" name="Oval 1111"/>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3" name="Oval 1112"/>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4" name="Oval 1113"/>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5" name="Oval 1114"/>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3" name="Group 12"/>
            <p:cNvGrpSpPr/>
            <p:nvPr/>
          </p:nvGrpSpPr>
          <p:grpSpPr>
            <a:xfrm>
              <a:off x="-338573" y="6307094"/>
              <a:ext cx="9821147" cy="45719"/>
              <a:chOff x="-123700" y="-243408"/>
              <a:chExt cx="9821147" cy="45719"/>
            </a:xfrm>
            <a:grpFill/>
          </p:grpSpPr>
          <p:sp>
            <p:nvSpPr>
              <p:cNvPr id="842" name="Oval 841"/>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3" name="Oval 842"/>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4" name="Oval 843"/>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5" name="Oval 844"/>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6" name="Oval 845"/>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7" name="Oval 846"/>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8" name="Oval 847"/>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9" name="Oval 848"/>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0" name="Oval 849"/>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1" name="Oval 850"/>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2" name="Oval 851"/>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3" name="Oval 852"/>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4" name="Oval 853"/>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5" name="Oval 854"/>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6" name="Oval 855"/>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7" name="Oval 856"/>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8" name="Oval 857"/>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9" name="Oval 858"/>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0" name="Oval 859"/>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1" name="Oval 860"/>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2" name="Oval 861"/>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3" name="Oval 862"/>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4" name="Oval 863"/>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5" name="Oval 864"/>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6" name="Oval 865"/>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7" name="Oval 866"/>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8" name="Oval 867"/>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9" name="Oval 868"/>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0" name="Oval 869"/>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1" name="Oval 870"/>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2" name="Oval 871"/>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3" name="Oval 872"/>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4" name="Oval 873"/>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5" name="Oval 874"/>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6" name="Oval 875"/>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7" name="Oval 876"/>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8" name="Oval 877"/>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9" name="Oval 878"/>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0" name="Oval 879"/>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1" name="Oval 880"/>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2" name="Oval 881"/>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3" name="Oval 882"/>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4" name="Oval 883"/>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5" name="Oval 884"/>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6" name="Oval 885"/>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7" name="Oval 886"/>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8" name="Oval 887"/>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9" name="Oval 888"/>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0" name="Oval 889"/>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1" name="Oval 890"/>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2" name="Oval 891"/>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3" name="Oval 892"/>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4" name="Oval 893"/>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5" name="Oval 894"/>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6" name="Oval 895"/>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7" name="Oval 896"/>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8" name="Oval 897"/>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9" name="Oval 898"/>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0" name="Oval 899"/>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1" name="Oval 900"/>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2" name="Oval 901"/>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3" name="Oval 902"/>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4" name="Oval 903"/>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5" name="Oval 904"/>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6" name="Oval 905"/>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7" name="Oval 906"/>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8" name="Oval 907"/>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9" name="Oval 908"/>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0" name="Oval 909"/>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1" name="Oval 910"/>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2" name="Oval 911"/>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3" name="Oval 912"/>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4" name="Oval 913"/>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5" name="Oval 914"/>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6" name="Oval 915"/>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7" name="Oval 916"/>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8" name="Oval 917"/>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9" name="Oval 918"/>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0" name="Oval 919"/>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1" name="Oval 920"/>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2" name="Oval 921"/>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3" name="Oval 922"/>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4" name="Oval 923"/>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5" name="Oval 924"/>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6" name="Oval 925"/>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7" name="Oval 926"/>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8" name="Oval 927"/>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9" name="Oval 928"/>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0" name="Oval 929"/>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1" name="Oval 930"/>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2" name="Oval 931"/>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3" name="Oval 932"/>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4" name="Oval 933"/>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5" name="Oval 934"/>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6" name="Oval 935"/>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7" name="Oval 936"/>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8" name="Oval 937"/>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9" name="Oval 938"/>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0" name="Oval 939"/>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1" name="Oval 940"/>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2" name="Oval 941"/>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3" name="Oval 942"/>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4" name="Oval 943"/>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5" name="Oval 944"/>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6" name="Oval 945"/>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7" name="Oval 946"/>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8" name="Oval 947"/>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9" name="Oval 948"/>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0" name="Oval 949"/>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1" name="Oval 950"/>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2" name="Oval 951"/>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3" name="Oval 952"/>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4" name="Oval 953"/>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5" name="Oval 954"/>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6" name="Oval 955"/>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7" name="Oval 956"/>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8" name="Oval 957"/>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9" name="Oval 958"/>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0" name="Oval 959"/>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1" name="Oval 960"/>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2" name="Oval 961"/>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3" name="Oval 962"/>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4" name="Oval 963"/>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5" name="Oval 964"/>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6" name="Oval 965"/>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7" name="Oval 966"/>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8" name="Oval 967"/>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9" name="Oval 968"/>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0" name="Oval 969"/>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1" name="Oval 970"/>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2" name="Oval 971"/>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3" name="Oval 972"/>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4" name="Oval 973"/>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5" name="Oval 974"/>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6" name="Oval 975"/>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7" name="Oval 976"/>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8" name="Oval 977"/>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4" name="Group 13"/>
            <p:cNvGrpSpPr/>
            <p:nvPr/>
          </p:nvGrpSpPr>
          <p:grpSpPr>
            <a:xfrm>
              <a:off x="-338573" y="6376876"/>
              <a:ext cx="9821147" cy="45719"/>
              <a:chOff x="-123700" y="-243408"/>
              <a:chExt cx="9821147" cy="45719"/>
            </a:xfrm>
            <a:grpFill/>
          </p:grpSpPr>
          <p:sp>
            <p:nvSpPr>
              <p:cNvPr id="705" name="Oval 704"/>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6" name="Oval 705"/>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7" name="Oval 706"/>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8" name="Oval 707"/>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9" name="Oval 708"/>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0" name="Oval 709"/>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1" name="Oval 710"/>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2" name="Oval 711"/>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3" name="Oval 712"/>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4" name="Oval 713"/>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5" name="Oval 714"/>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6" name="Oval 715"/>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7" name="Oval 716"/>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8" name="Oval 717"/>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9" name="Oval 718"/>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0" name="Oval 719"/>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1" name="Oval 720"/>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2" name="Oval 721"/>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3" name="Oval 722"/>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4" name="Oval 723"/>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5" name="Oval 724"/>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6" name="Oval 725"/>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7" name="Oval 726"/>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8" name="Oval 727"/>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9" name="Oval 728"/>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0" name="Oval 729"/>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1" name="Oval 730"/>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2" name="Oval 731"/>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3" name="Oval 732"/>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4" name="Oval 733"/>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5" name="Oval 734"/>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6" name="Oval 735"/>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7" name="Oval 736"/>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8" name="Oval 737"/>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9" name="Oval 738"/>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0" name="Oval 739"/>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1" name="Oval 740"/>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2" name="Oval 741"/>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3" name="Oval 742"/>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4" name="Oval 743"/>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5" name="Oval 744"/>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6" name="Oval 745"/>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7" name="Oval 746"/>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8" name="Oval 747"/>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9" name="Oval 748"/>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0" name="Oval 749"/>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1" name="Oval 750"/>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2" name="Oval 751"/>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3" name="Oval 752"/>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4" name="Oval 753"/>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5" name="Oval 754"/>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6" name="Oval 755"/>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7" name="Oval 756"/>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8" name="Oval 757"/>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9" name="Oval 758"/>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0" name="Oval 759"/>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1" name="Oval 760"/>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2" name="Oval 761"/>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3" name="Oval 762"/>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4" name="Oval 763"/>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5" name="Oval 764"/>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6" name="Oval 765"/>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7" name="Oval 766"/>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8" name="Oval 767"/>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9" name="Oval 768"/>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0" name="Oval 769"/>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1" name="Oval 770"/>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2" name="Oval 771"/>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3" name="Oval 772"/>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4" name="Oval 773"/>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5" name="Oval 774"/>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6" name="Oval 775"/>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7" name="Oval 776"/>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8" name="Oval 777"/>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9" name="Oval 778"/>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0" name="Oval 779"/>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1" name="Oval 780"/>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2" name="Oval 781"/>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3" name="Oval 782"/>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4" name="Oval 783"/>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5" name="Oval 784"/>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6" name="Oval 785"/>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7" name="Oval 786"/>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8" name="Oval 787"/>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9" name="Oval 788"/>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0" name="Oval 789"/>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1" name="Oval 790"/>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2" name="Oval 791"/>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3" name="Oval 792"/>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4" name="Oval 793"/>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5" name="Oval 794"/>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6" name="Oval 795"/>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7" name="Oval 796"/>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8" name="Oval 797"/>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9" name="Oval 798"/>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0" name="Oval 799"/>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1" name="Oval 800"/>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2" name="Oval 801"/>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3" name="Oval 802"/>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4" name="Oval 803"/>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5" name="Oval 804"/>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6" name="Oval 805"/>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7" name="Oval 806"/>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8" name="Oval 807"/>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9" name="Oval 808"/>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0" name="Oval 809"/>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1" name="Oval 810"/>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2" name="Oval 811"/>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3" name="Oval 812"/>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4" name="Oval 813"/>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5" name="Oval 814"/>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6" name="Oval 815"/>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7" name="Oval 816"/>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8" name="Oval 817"/>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9" name="Oval 818"/>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0" name="Oval 819"/>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1" name="Oval 820"/>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2" name="Oval 821"/>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3" name="Oval 822"/>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4" name="Oval 823"/>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5" name="Oval 824"/>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6" name="Oval 825"/>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7" name="Oval 826"/>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8" name="Oval 827"/>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9" name="Oval 828"/>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0" name="Oval 829"/>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1" name="Oval 830"/>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2" name="Oval 831"/>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3" name="Oval 832"/>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4" name="Oval 833"/>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5" name="Oval 834"/>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6" name="Oval 835"/>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7" name="Oval 836"/>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8" name="Oval 837"/>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9" name="Oval 838"/>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0" name="Oval 839"/>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1" name="Oval 840"/>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5" name="Group 14"/>
            <p:cNvGrpSpPr/>
            <p:nvPr/>
          </p:nvGrpSpPr>
          <p:grpSpPr>
            <a:xfrm>
              <a:off x="-338573" y="6446658"/>
              <a:ext cx="9821147" cy="45719"/>
              <a:chOff x="-123700" y="-243408"/>
              <a:chExt cx="9821147" cy="45719"/>
            </a:xfrm>
            <a:grpFill/>
          </p:grpSpPr>
          <p:sp>
            <p:nvSpPr>
              <p:cNvPr id="568" name="Oval 567"/>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9" name="Oval 568"/>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0" name="Oval 569"/>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1" name="Oval 570"/>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2" name="Oval 571"/>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3" name="Oval 572"/>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4" name="Oval 573"/>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5" name="Oval 574"/>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6" name="Oval 575"/>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7" name="Oval 576"/>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8" name="Oval 577"/>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9" name="Oval 578"/>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0" name="Oval 579"/>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1" name="Oval 580"/>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2" name="Oval 581"/>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3" name="Oval 582"/>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4" name="Oval 583"/>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5" name="Oval 584"/>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6" name="Oval 585"/>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7" name="Oval 586"/>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8" name="Oval 587"/>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9" name="Oval 588"/>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0" name="Oval 589"/>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1" name="Oval 590"/>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2" name="Oval 591"/>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3" name="Oval 592"/>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4" name="Oval 593"/>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5" name="Oval 594"/>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6" name="Oval 595"/>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7" name="Oval 596"/>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8" name="Oval 597"/>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9" name="Oval 598"/>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0" name="Oval 599"/>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1" name="Oval 600"/>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2" name="Oval 601"/>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3" name="Oval 602"/>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4" name="Oval 603"/>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5" name="Oval 604"/>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6" name="Oval 605"/>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7" name="Oval 606"/>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8" name="Oval 607"/>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9" name="Oval 608"/>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0" name="Oval 609"/>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1" name="Oval 610"/>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2" name="Oval 611"/>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3" name="Oval 612"/>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4" name="Oval 613"/>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5" name="Oval 614"/>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6" name="Oval 615"/>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7" name="Oval 616"/>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8" name="Oval 617"/>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9" name="Oval 618"/>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0" name="Oval 619"/>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1" name="Oval 620"/>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2" name="Oval 621"/>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3" name="Oval 622"/>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4" name="Oval 623"/>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5" name="Oval 624"/>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6" name="Oval 625"/>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7" name="Oval 626"/>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8" name="Oval 627"/>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9" name="Oval 628"/>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0" name="Oval 629"/>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1" name="Oval 630"/>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2" name="Oval 631"/>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3" name="Oval 632"/>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4" name="Oval 633"/>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5" name="Oval 634"/>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6" name="Oval 635"/>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7" name="Oval 636"/>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8" name="Oval 637"/>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9" name="Oval 638"/>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0" name="Oval 639"/>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1" name="Oval 640"/>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2" name="Oval 641"/>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3" name="Oval 642"/>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4" name="Oval 643"/>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5" name="Oval 644"/>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6" name="Oval 645"/>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7" name="Oval 646"/>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8" name="Oval 647"/>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9" name="Oval 648"/>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0" name="Oval 649"/>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1" name="Oval 650"/>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2" name="Oval 651"/>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3" name="Oval 652"/>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4" name="Oval 653"/>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5" name="Oval 654"/>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6" name="Oval 655"/>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7" name="Oval 656"/>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8" name="Oval 657"/>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9" name="Oval 658"/>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0" name="Oval 659"/>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1" name="Oval 660"/>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2" name="Oval 661"/>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3" name="Oval 662"/>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4" name="Oval 663"/>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5" name="Oval 664"/>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6" name="Oval 665"/>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7" name="Oval 666"/>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8" name="Oval 667"/>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9" name="Oval 668"/>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0" name="Oval 669"/>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1" name="Oval 670"/>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2" name="Oval 671"/>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3" name="Oval 672"/>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4" name="Oval 673"/>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5" name="Oval 674"/>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6" name="Oval 675"/>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7" name="Oval 676"/>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8" name="Oval 677"/>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9" name="Oval 678"/>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0" name="Oval 679"/>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1" name="Oval 680"/>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2" name="Oval 681"/>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3" name="Oval 682"/>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4" name="Oval 683"/>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5" name="Oval 684"/>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6" name="Oval 685"/>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7" name="Oval 686"/>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8" name="Oval 687"/>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9" name="Oval 688"/>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0" name="Oval 689"/>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1" name="Oval 690"/>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2" name="Oval 691"/>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3" name="Oval 692"/>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4" name="Oval 693"/>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5" name="Oval 694"/>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6" name="Oval 695"/>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7" name="Oval 696"/>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8" name="Oval 697"/>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9" name="Oval 698"/>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0" name="Oval 699"/>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1" name="Oval 700"/>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2" name="Oval 701"/>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3" name="Oval 702"/>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4" name="Oval 703"/>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6" name="Group 15"/>
            <p:cNvGrpSpPr/>
            <p:nvPr/>
          </p:nvGrpSpPr>
          <p:grpSpPr>
            <a:xfrm>
              <a:off x="-338573" y="6516440"/>
              <a:ext cx="9821147" cy="45719"/>
              <a:chOff x="-123700" y="-243408"/>
              <a:chExt cx="9821147" cy="45719"/>
            </a:xfrm>
            <a:grpFill/>
          </p:grpSpPr>
          <p:sp>
            <p:nvSpPr>
              <p:cNvPr id="431" name="Oval 430"/>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2" name="Oval 431"/>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3" name="Oval 432"/>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4" name="Oval 433"/>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5" name="Oval 434"/>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6" name="Oval 435"/>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7" name="Oval 436"/>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8" name="Oval 437"/>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9" name="Oval 438"/>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0" name="Oval 439"/>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1" name="Oval 440"/>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2" name="Oval 441"/>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3" name="Oval 442"/>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4" name="Oval 443"/>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5" name="Oval 444"/>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6" name="Oval 445"/>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7" name="Oval 446"/>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8" name="Oval 447"/>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9" name="Oval 448"/>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0" name="Oval 449"/>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1" name="Oval 450"/>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2" name="Oval 451"/>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3" name="Oval 452"/>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4" name="Oval 453"/>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5" name="Oval 454"/>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6" name="Oval 455"/>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7" name="Oval 456"/>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8" name="Oval 457"/>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9" name="Oval 458"/>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0" name="Oval 459"/>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1" name="Oval 460"/>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2" name="Oval 461"/>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3" name="Oval 462"/>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4" name="Oval 463"/>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5" name="Oval 464"/>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6" name="Oval 465"/>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7" name="Oval 466"/>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8" name="Oval 467"/>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9" name="Oval 468"/>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0" name="Oval 469"/>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1" name="Oval 470"/>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2" name="Oval 471"/>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3" name="Oval 472"/>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4" name="Oval 473"/>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5" name="Oval 474"/>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6" name="Oval 475"/>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7" name="Oval 476"/>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8" name="Oval 477"/>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9" name="Oval 478"/>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0" name="Oval 479"/>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1" name="Oval 480"/>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2" name="Oval 481"/>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3" name="Oval 482"/>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4" name="Oval 483"/>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5" name="Oval 484"/>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6" name="Oval 485"/>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7" name="Oval 486"/>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8" name="Oval 487"/>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9" name="Oval 488"/>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0" name="Oval 489"/>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1" name="Oval 490"/>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2" name="Oval 491"/>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3" name="Oval 492"/>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4" name="Oval 493"/>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5" name="Oval 494"/>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6" name="Oval 495"/>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7" name="Oval 496"/>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8" name="Oval 497"/>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9" name="Oval 498"/>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0" name="Oval 499"/>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1" name="Oval 500"/>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2" name="Oval 501"/>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3" name="Oval 502"/>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4" name="Oval 503"/>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5" name="Oval 504"/>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6" name="Oval 505"/>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7" name="Oval 506"/>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8" name="Oval 507"/>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9" name="Oval 508"/>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0" name="Oval 509"/>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1" name="Oval 510"/>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2" name="Oval 511"/>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3" name="Oval 512"/>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4" name="Oval 513"/>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5" name="Oval 514"/>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6" name="Oval 515"/>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7" name="Oval 516"/>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8" name="Oval 517"/>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9" name="Oval 518"/>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0" name="Oval 519"/>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1" name="Oval 520"/>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2" name="Oval 521"/>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3" name="Oval 522"/>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4" name="Oval 523"/>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5" name="Oval 524"/>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6" name="Oval 525"/>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7" name="Oval 526"/>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8" name="Oval 527"/>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9" name="Oval 528"/>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0" name="Oval 529"/>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1" name="Oval 530"/>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2" name="Oval 531"/>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3" name="Oval 532"/>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4" name="Oval 533"/>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5" name="Oval 534"/>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6" name="Oval 535"/>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7" name="Oval 536"/>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8" name="Oval 537"/>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9" name="Oval 538"/>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0" name="Oval 539"/>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1" name="Oval 540"/>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2" name="Oval 541"/>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3" name="Oval 542"/>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4" name="Oval 543"/>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5" name="Oval 544"/>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6" name="Oval 545"/>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7" name="Oval 546"/>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8" name="Oval 547"/>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9" name="Oval 548"/>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0" name="Oval 549"/>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1" name="Oval 550"/>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2" name="Oval 551"/>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3" name="Oval 552"/>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4" name="Oval 553"/>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5" name="Oval 554"/>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6" name="Oval 555"/>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7" name="Oval 556"/>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8" name="Oval 557"/>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9" name="Oval 558"/>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0" name="Oval 559"/>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1" name="Oval 560"/>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2" name="Oval 561"/>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3" name="Oval 562"/>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4" name="Oval 563"/>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5" name="Oval 564"/>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6" name="Oval 565"/>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7" name="Oval 566"/>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7" name="Group 16"/>
            <p:cNvGrpSpPr/>
            <p:nvPr/>
          </p:nvGrpSpPr>
          <p:grpSpPr>
            <a:xfrm>
              <a:off x="-338573" y="6586222"/>
              <a:ext cx="9821147" cy="45719"/>
              <a:chOff x="-123700" y="-243408"/>
              <a:chExt cx="9821147" cy="45719"/>
            </a:xfrm>
            <a:grpFill/>
          </p:grpSpPr>
          <p:sp>
            <p:nvSpPr>
              <p:cNvPr id="294" name="Oval 293"/>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5" name="Oval 294"/>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6" name="Oval 295"/>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7" name="Oval 296"/>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8" name="Oval 297"/>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9" name="Oval 298"/>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0" name="Oval 299"/>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1" name="Oval 300"/>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2" name="Oval 301"/>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3" name="Oval 302"/>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4" name="Oval 303"/>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5" name="Oval 304"/>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6" name="Oval 305"/>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7" name="Oval 306"/>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8" name="Oval 307"/>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9" name="Oval 308"/>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0" name="Oval 309"/>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1" name="Oval 310"/>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2" name="Oval 311"/>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3" name="Oval 312"/>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4" name="Oval 313"/>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5" name="Oval 314"/>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6" name="Oval 315"/>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7" name="Oval 316"/>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8" name="Oval 317"/>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9" name="Oval 318"/>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0" name="Oval 319"/>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1" name="Oval 320"/>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2" name="Oval 321"/>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3" name="Oval 322"/>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4" name="Oval 323"/>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5" name="Oval 324"/>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6" name="Oval 325"/>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7" name="Oval 326"/>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8" name="Oval 327"/>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9" name="Oval 328"/>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0" name="Oval 329"/>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1" name="Oval 330"/>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2" name="Oval 331"/>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3" name="Oval 332"/>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4" name="Oval 333"/>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5" name="Oval 334"/>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6" name="Oval 335"/>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7" name="Oval 336"/>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8" name="Oval 337"/>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9" name="Oval 338"/>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0" name="Oval 339"/>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1" name="Oval 340"/>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2" name="Oval 341"/>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3" name="Oval 342"/>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4" name="Oval 343"/>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5" name="Oval 344"/>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6" name="Oval 345"/>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7" name="Oval 346"/>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8" name="Oval 347"/>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9" name="Oval 348"/>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0" name="Oval 349"/>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1" name="Oval 350"/>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2" name="Oval 351"/>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3" name="Oval 352"/>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4" name="Oval 353"/>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5" name="Oval 354"/>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6" name="Oval 355"/>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7" name="Oval 356"/>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8" name="Oval 357"/>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9" name="Oval 358"/>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0" name="Oval 359"/>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1" name="Oval 360"/>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2" name="Oval 361"/>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3" name="Oval 362"/>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4" name="Oval 363"/>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5" name="Oval 364"/>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6" name="Oval 365"/>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7" name="Oval 366"/>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8" name="Oval 367"/>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9" name="Oval 368"/>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0" name="Oval 369"/>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1" name="Oval 370"/>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2" name="Oval 371"/>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3" name="Oval 372"/>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4" name="Oval 373"/>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5" name="Oval 374"/>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6" name="Oval 375"/>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7" name="Oval 376"/>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8" name="Oval 377"/>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9" name="Oval 378"/>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0" name="Oval 379"/>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1" name="Oval 380"/>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2" name="Oval 381"/>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3" name="Oval 382"/>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4" name="Oval 383"/>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5" name="Oval 384"/>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6" name="Oval 385"/>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7" name="Oval 386"/>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8" name="Oval 387"/>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9" name="Oval 388"/>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0" name="Oval 389"/>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1" name="Oval 390"/>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2" name="Oval 391"/>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3" name="Oval 392"/>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4" name="Oval 393"/>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5" name="Oval 394"/>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6" name="Oval 395"/>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7" name="Oval 396"/>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8" name="Oval 397"/>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9" name="Oval 398"/>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0" name="Oval 399"/>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1" name="Oval 400"/>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2" name="Oval 401"/>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3" name="Oval 402"/>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4" name="Oval 403"/>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5" name="Oval 404"/>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6" name="Oval 405"/>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7" name="Oval 406"/>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8" name="Oval 407"/>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9" name="Oval 408"/>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0" name="Oval 409"/>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1" name="Oval 410"/>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2" name="Oval 411"/>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3" name="Oval 412"/>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4" name="Oval 413"/>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5" name="Oval 414"/>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6" name="Oval 415"/>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7" name="Oval 416"/>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8" name="Oval 417"/>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9" name="Oval 418"/>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0" name="Oval 419"/>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1" name="Oval 420"/>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2" name="Oval 421"/>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3" name="Oval 422"/>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4" name="Oval 423"/>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5" name="Oval 424"/>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6" name="Oval 425"/>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7" name="Oval 426"/>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8" name="Oval 427"/>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9" name="Oval 428"/>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0" name="Oval 429"/>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8" name="Group 17"/>
            <p:cNvGrpSpPr/>
            <p:nvPr/>
          </p:nvGrpSpPr>
          <p:grpSpPr>
            <a:xfrm>
              <a:off x="-338573" y="6656004"/>
              <a:ext cx="9821147" cy="45719"/>
              <a:chOff x="-123700" y="-243408"/>
              <a:chExt cx="9821147" cy="45719"/>
            </a:xfrm>
            <a:grpFill/>
          </p:grpSpPr>
          <p:sp>
            <p:nvSpPr>
              <p:cNvPr id="157" name="Oval 156"/>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8" name="Oval 157"/>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9" name="Oval 158"/>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0" name="Oval 159"/>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1" name="Oval 160"/>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2" name="Oval 161"/>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3" name="Oval 162"/>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4" name="Oval 163"/>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5" name="Oval 164"/>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6" name="Oval 165"/>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7" name="Oval 166"/>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8" name="Oval 167"/>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9" name="Oval 168"/>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0" name="Oval 169"/>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1" name="Oval 170"/>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2" name="Oval 171"/>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3" name="Oval 172"/>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4" name="Oval 173"/>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5" name="Oval 174"/>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6" name="Oval 175"/>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7" name="Oval 176"/>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8" name="Oval 177"/>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9" name="Oval 178"/>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0" name="Oval 179"/>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1" name="Oval 180"/>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2" name="Oval 181"/>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3" name="Oval 182"/>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4" name="Oval 183"/>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5" name="Oval 184"/>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6" name="Oval 185"/>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7" name="Oval 186"/>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8" name="Oval 187"/>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9" name="Oval 188"/>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0" name="Oval 189"/>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1" name="Oval 190"/>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2" name="Oval 191"/>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3" name="Oval 192"/>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4" name="Oval 193"/>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5" name="Oval 194"/>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6" name="Oval 195"/>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7" name="Oval 196"/>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8" name="Oval 197"/>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9" name="Oval 198"/>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0" name="Oval 199"/>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1" name="Oval 200"/>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2" name="Oval 201"/>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3" name="Oval 202"/>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4" name="Oval 203"/>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5" name="Oval 204"/>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6" name="Oval 205"/>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7" name="Oval 206"/>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8" name="Oval 207"/>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9" name="Oval 208"/>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0" name="Oval 209"/>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1" name="Oval 210"/>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2" name="Oval 211"/>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3" name="Oval 212"/>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4" name="Oval 213"/>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5" name="Oval 214"/>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6" name="Oval 215"/>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7" name="Oval 216"/>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8" name="Oval 217"/>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9" name="Oval 218"/>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0" name="Oval 219"/>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1" name="Oval 220"/>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2" name="Oval 221"/>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3" name="Oval 222"/>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4" name="Oval 223"/>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5" name="Oval 224"/>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6" name="Oval 225"/>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7" name="Oval 226"/>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8" name="Oval 227"/>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9" name="Oval 228"/>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0" name="Oval 229"/>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1" name="Oval 230"/>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2" name="Oval 231"/>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3" name="Oval 232"/>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4" name="Oval 233"/>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5" name="Oval 234"/>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6" name="Oval 235"/>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7" name="Oval 236"/>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8" name="Oval 237"/>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9" name="Oval 238"/>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0" name="Oval 239"/>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1" name="Oval 240"/>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2" name="Oval 241"/>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3" name="Oval 242"/>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4" name="Oval 243"/>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5" name="Oval 244"/>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6" name="Oval 245"/>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7" name="Oval 246"/>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8" name="Oval 247"/>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9" name="Oval 248"/>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0" name="Oval 249"/>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1" name="Oval 250"/>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2" name="Oval 251"/>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3" name="Oval 252"/>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4" name="Oval 253"/>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5" name="Oval 254"/>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6" name="Oval 255"/>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7" name="Oval 256"/>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8" name="Oval 257"/>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9" name="Oval 258"/>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0" name="Oval 259"/>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1" name="Oval 260"/>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2" name="Oval 261"/>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3" name="Oval 262"/>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4" name="Oval 263"/>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5" name="Oval 264"/>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6" name="Oval 265"/>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7" name="Oval 266"/>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8" name="Oval 267"/>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9" name="Oval 268"/>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0" name="Oval 269"/>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1" name="Oval 270"/>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2" name="Oval 271"/>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3" name="Oval 272"/>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4" name="Oval 273"/>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5" name="Oval 274"/>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6" name="Oval 275"/>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7" name="Oval 276"/>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8" name="Oval 277"/>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9" name="Oval 278"/>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0" name="Oval 279"/>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1" name="Oval 280"/>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2" name="Oval 281"/>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3" name="Oval 282"/>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4" name="Oval 283"/>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5" name="Oval 284"/>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6" name="Oval 285"/>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7" name="Oval 286"/>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8" name="Oval 287"/>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9" name="Oval 288"/>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0" name="Oval 289"/>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1" name="Oval 290"/>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2" name="Oval 291"/>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3" name="Oval 292"/>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9" name="Group 18"/>
            <p:cNvGrpSpPr/>
            <p:nvPr/>
          </p:nvGrpSpPr>
          <p:grpSpPr>
            <a:xfrm>
              <a:off x="-338573" y="6725789"/>
              <a:ext cx="9821147" cy="45719"/>
              <a:chOff x="-123700" y="-243408"/>
              <a:chExt cx="9821147" cy="45719"/>
            </a:xfrm>
            <a:grpFill/>
          </p:grpSpPr>
          <p:sp>
            <p:nvSpPr>
              <p:cNvPr id="20" name="Oval 19"/>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 name="Oval 20"/>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 name="Oval 21"/>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 name="Oval 22"/>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 name="Oval 23"/>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 name="Oval 24"/>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 name="Oval 25"/>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 name="Oval 26"/>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 name="Oval 27"/>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 name="Oval 28"/>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 name="Oval 29"/>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 name="Oval 30"/>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 name="Oval 31"/>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Oval 32"/>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 name="Oval 33"/>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 name="Oval 34"/>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 name="Oval 35"/>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 name="Oval 36"/>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 name="Oval 37"/>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 name="Oval 38"/>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 name="Oval 39"/>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 name="Oval 40"/>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Oval 41"/>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 name="Oval 42"/>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 name="Oval 43"/>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 name="Oval 44"/>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 name="Oval 45"/>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 name="Oval 46"/>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 name="Oval 47"/>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 name="Oval 48"/>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 name="Oval 49"/>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 name="Oval 50"/>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 name="Oval 51"/>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 name="Oval 52"/>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 name="Oval 53"/>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 name="Oval 54"/>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 name="Oval 55"/>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 name="Oval 56"/>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 name="Oval 57"/>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 name="Oval 58"/>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 name="Oval 59"/>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 name="Oval 60"/>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 name="Oval 61"/>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 name="Oval 62"/>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 name="Oval 63"/>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 name="Oval 64"/>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 name="Oval 65"/>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 name="Oval 66"/>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 name="Oval 67"/>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 name="Oval 68"/>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 name="Oval 69"/>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 name="Oval 70"/>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 name="Oval 71"/>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 name="Oval 72"/>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 name="Oval 73"/>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 name="Oval 74"/>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 name="Oval 75"/>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 name="Oval 76"/>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 name="Oval 77"/>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 name="Oval 78"/>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 name="Oval 79"/>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 name="Oval 80"/>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 name="Oval 81"/>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 name="Oval 82"/>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 name="Oval 83"/>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 name="Oval 84"/>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 name="Oval 85"/>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 name="Oval 86"/>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 name="Oval 87"/>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 name="Oval 88"/>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 name="Oval 89"/>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 name="Oval 90"/>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 name="Oval 91"/>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 name="Oval 92"/>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 name="Oval 93"/>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 name="Oval 94"/>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 name="Oval 95"/>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 name="Oval 96"/>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 name="Oval 97"/>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 name="Oval 98"/>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 name="Oval 99"/>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 name="Oval 100"/>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 name="Oval 101"/>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 name="Oval 102"/>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 name="Oval 103"/>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 name="Oval 104"/>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 name="Oval 105"/>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 name="Oval 106"/>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 name="Oval 107"/>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 name="Oval 108"/>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 name="Oval 109"/>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 name="Oval 110"/>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2" name="Oval 111"/>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3" name="Oval 112"/>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4" name="Oval 113"/>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5" name="Oval 114"/>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6" name="Oval 115"/>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7" name="Oval 116"/>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8" name="Oval 117"/>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9" name="Oval 118"/>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0" name="Oval 119"/>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1" name="Oval 120"/>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2" name="Oval 121"/>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3" name="Oval 122"/>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4" name="Oval 123"/>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5" name="Oval 124"/>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6" name="Oval 125"/>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7" name="Oval 126"/>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8" name="Oval 127"/>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9" name="Oval 128"/>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0" name="Oval 129"/>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1" name="Oval 130"/>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2" name="Oval 131"/>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3" name="Oval 132"/>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4" name="Oval 133"/>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5" name="Oval 134"/>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6" name="Oval 135"/>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7" name="Oval 136"/>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8" name="Oval 137"/>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9" name="Oval 138"/>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0" name="Oval 139"/>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1" name="Oval 140"/>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2" name="Oval 141"/>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3" name="Oval 142"/>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4" name="Oval 143"/>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5" name="Oval 144"/>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6" name="Oval 145"/>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7" name="Oval 146"/>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8" name="Oval 147"/>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9" name="Oval 148"/>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0" name="Oval 149"/>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1" name="Oval 150"/>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2" name="Oval 151"/>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3" name="Oval 152"/>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4" name="Oval 153"/>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5" name="Oval 154"/>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6" name="Oval 155"/>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cxnSp>
        <p:nvCxnSpPr>
          <p:cNvPr id="1118" name="Straight Connector 1117"/>
          <p:cNvCxnSpPr/>
          <p:nvPr userDrawn="1"/>
        </p:nvCxnSpPr>
        <p:spPr>
          <a:xfrm>
            <a:off x="-197960" y="2924944"/>
            <a:ext cx="9539920" cy="0"/>
          </a:xfrm>
          <a:prstGeom prst="line">
            <a:avLst/>
          </a:prstGeom>
          <a:ln w="5715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4" name="Picture 3"/>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76200" y="1600200"/>
            <a:ext cx="3124200" cy="1209209"/>
          </a:xfrm>
          <a:prstGeom prst="rect">
            <a:avLst/>
          </a:prstGeom>
        </p:spPr>
      </p:pic>
    </p:spTree>
    <p:extLst>
      <p:ext uri="{BB962C8B-B14F-4D97-AF65-F5344CB8AC3E}">
        <p14:creationId xmlns="" xmlns:p14="http://schemas.microsoft.com/office/powerpoint/2010/main" val="152618996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117" name="Rectangle 1116"/>
          <p:cNvSpPr/>
          <p:nvPr userDrawn="1"/>
        </p:nvSpPr>
        <p:spPr>
          <a:xfrm>
            <a:off x="-173335" y="2780929"/>
            <a:ext cx="9539920" cy="2570635"/>
          </a:xfrm>
          <a:prstGeom prst="rect">
            <a:avLst/>
          </a:prstGeom>
          <a:solidFill>
            <a:schemeClr val="bg1">
              <a:alpha val="8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3" name="Text Placeholder 2"/>
          <p:cNvSpPr>
            <a:spLocks noGrp="1"/>
          </p:cNvSpPr>
          <p:nvPr>
            <p:ph type="body" idx="1" hasCustomPrompt="1"/>
          </p:nvPr>
        </p:nvSpPr>
        <p:spPr>
          <a:xfrm>
            <a:off x="710425" y="2958661"/>
            <a:ext cx="7772400" cy="775139"/>
          </a:xfrm>
        </p:spPr>
        <p:txBody>
          <a:bodyPr anchor="b">
            <a:noAutofit/>
          </a:bodyPr>
          <a:lstStyle>
            <a:lvl1pPr marL="0" indent="0">
              <a:buNone/>
              <a:defRPr sz="3600" baseline="0">
                <a:solidFill>
                  <a:srgbClr val="3E8EDE"/>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z="4000" dirty="0" smtClean="0">
                <a:solidFill>
                  <a:srgbClr val="3E8EDE"/>
                </a:solidFill>
                <a:latin typeface="+mn-lt"/>
                <a:cs typeface="Arial"/>
              </a:rPr>
              <a:t>Title of the topic to be exposed</a:t>
            </a:r>
            <a:endParaRPr lang="en-US" dirty="0" smtClean="0"/>
          </a:p>
        </p:txBody>
      </p:sp>
      <p:cxnSp>
        <p:nvCxnSpPr>
          <p:cNvPr id="7" name="Straight Connector 6"/>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userDrawn="1"/>
        </p:nvCxnSpPr>
        <p:spPr>
          <a:xfrm>
            <a:off x="-90263" y="6597352"/>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8" descr="New_UNITAR_Vertical_Logo_Simple_Pantone279C-01.jp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cxnSp>
        <p:nvCxnSpPr>
          <p:cNvPr id="10" name="Straight Connector 9"/>
          <p:cNvCxnSpPr/>
          <p:nvPr userDrawn="1"/>
        </p:nvCxnSpPr>
        <p:spPr>
          <a:xfrm>
            <a:off x="-90263" y="548680"/>
            <a:ext cx="9338121" cy="0"/>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90263" y="1470516"/>
            <a:ext cx="9338121" cy="0"/>
          </a:xfrm>
          <a:prstGeom prst="line">
            <a:avLst/>
          </a:prstGeom>
          <a:ln w="254000" cmpd="sng">
            <a:solidFill>
              <a:schemeClr val="bg1">
                <a:alpha val="80000"/>
              </a:schemeClr>
            </a:solidFill>
          </a:ln>
          <a:effectLst/>
        </p:spPr>
        <p:style>
          <a:lnRef idx="2">
            <a:schemeClr val="accent1"/>
          </a:lnRef>
          <a:fillRef idx="0">
            <a:schemeClr val="accent1"/>
          </a:fillRef>
          <a:effectRef idx="1">
            <a:schemeClr val="accent1"/>
          </a:effectRef>
          <a:fontRef idx="minor">
            <a:schemeClr val="tx1"/>
          </a:fontRef>
        </p:style>
      </p:cxnSp>
      <p:grpSp>
        <p:nvGrpSpPr>
          <p:cNvPr id="12" name="Group 11"/>
          <p:cNvGrpSpPr/>
          <p:nvPr userDrawn="1"/>
        </p:nvGrpSpPr>
        <p:grpSpPr>
          <a:xfrm>
            <a:off x="-173335" y="5373218"/>
            <a:ext cx="9490670" cy="534196"/>
            <a:chOff x="-338573" y="6237312"/>
            <a:chExt cx="9821147" cy="534196"/>
          </a:xfrm>
          <a:solidFill>
            <a:schemeClr val="bg1"/>
          </a:solidFill>
        </p:grpSpPr>
        <p:grpSp>
          <p:nvGrpSpPr>
            <p:cNvPr id="13" name="Group 12"/>
            <p:cNvGrpSpPr/>
            <p:nvPr/>
          </p:nvGrpSpPr>
          <p:grpSpPr>
            <a:xfrm>
              <a:off x="-338573" y="6237312"/>
              <a:ext cx="9821147" cy="45719"/>
              <a:chOff x="-123700" y="-243408"/>
              <a:chExt cx="9821147" cy="45719"/>
            </a:xfrm>
            <a:grpFill/>
          </p:grpSpPr>
          <p:sp>
            <p:nvSpPr>
              <p:cNvPr id="980" name="Oval 979"/>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1" name="Oval 980"/>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2" name="Oval 981"/>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3" name="Oval 982"/>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4" name="Oval 983"/>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5" name="Oval 984"/>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6" name="Oval 985"/>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7" name="Oval 986"/>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8" name="Oval 987"/>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9" name="Oval 988"/>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0" name="Oval 989"/>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1" name="Oval 990"/>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2" name="Oval 991"/>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3" name="Oval 992"/>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4" name="Oval 993"/>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5" name="Oval 994"/>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6" name="Oval 995"/>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7" name="Oval 996"/>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8" name="Oval 997"/>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9" name="Oval 998"/>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0" name="Oval 999"/>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1" name="Oval 1000"/>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2" name="Oval 1001"/>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3" name="Oval 1002"/>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4" name="Oval 1003"/>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5" name="Oval 1004"/>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6" name="Oval 1005"/>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7" name="Oval 1006"/>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8" name="Oval 1007"/>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9" name="Oval 1008"/>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0" name="Oval 1009"/>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1" name="Oval 1010"/>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2" name="Oval 1011"/>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3" name="Oval 1012"/>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4" name="Oval 1013"/>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5" name="Oval 1014"/>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6" name="Oval 1015"/>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7" name="Oval 1016"/>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8" name="Oval 1017"/>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9" name="Oval 1018"/>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0" name="Oval 1019"/>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1" name="Oval 1020"/>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2" name="Oval 1021"/>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3" name="Oval 1022"/>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4" name="Oval 1023"/>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5" name="Oval 1024"/>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6" name="Oval 1025"/>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7" name="Oval 1026"/>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8" name="Oval 1027"/>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9" name="Oval 1028"/>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0" name="Oval 1029"/>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1" name="Oval 1030"/>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2" name="Oval 1031"/>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3" name="Oval 1032"/>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4" name="Oval 1033"/>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5" name="Oval 1034"/>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6" name="Oval 1035"/>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7" name="Oval 1036"/>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8" name="Oval 1037"/>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9" name="Oval 1038"/>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0" name="Oval 1039"/>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1" name="Oval 1040"/>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2" name="Oval 1041"/>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3" name="Oval 1042"/>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4" name="Oval 1043"/>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5" name="Oval 1044"/>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6" name="Oval 1045"/>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7" name="Oval 1046"/>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8" name="Oval 1047"/>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9" name="Oval 1048"/>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0" name="Oval 1049"/>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1" name="Oval 1050"/>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2" name="Oval 1051"/>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3" name="Oval 1052"/>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4" name="Oval 1053"/>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5" name="Oval 1054"/>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6" name="Oval 1055"/>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7" name="Oval 1056"/>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8" name="Oval 1057"/>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9" name="Oval 1058"/>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0" name="Oval 1059"/>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1" name="Oval 1060"/>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2" name="Oval 1061"/>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3" name="Oval 1062"/>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4" name="Oval 1063"/>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5" name="Oval 1064"/>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6" name="Oval 1065"/>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7" name="Oval 1066"/>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8" name="Oval 1067"/>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9" name="Oval 1068"/>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0" name="Oval 1069"/>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1" name="Oval 1070"/>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2" name="Oval 1071"/>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3" name="Oval 1072"/>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4" name="Oval 1073"/>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5" name="Oval 1074"/>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6" name="Oval 1075"/>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7" name="Oval 1076"/>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8" name="Oval 1077"/>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9" name="Oval 1078"/>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0" name="Oval 1079"/>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1" name="Oval 1080"/>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2" name="Oval 1081"/>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3" name="Oval 1082"/>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4" name="Oval 1083"/>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5" name="Oval 1084"/>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6" name="Oval 1085"/>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7" name="Oval 1086"/>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8" name="Oval 1087"/>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9" name="Oval 1088"/>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0" name="Oval 1089"/>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1" name="Oval 1090"/>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2" name="Oval 1091"/>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3" name="Oval 1092"/>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4" name="Oval 1093"/>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5" name="Oval 1094"/>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6" name="Oval 1095"/>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7" name="Oval 1096"/>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8" name="Oval 1097"/>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9" name="Oval 1098"/>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0" name="Oval 1099"/>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1" name="Oval 1100"/>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2" name="Oval 1101"/>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3" name="Oval 1102"/>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4" name="Oval 1103"/>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5" name="Oval 1104"/>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6" name="Oval 1105"/>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7" name="Oval 1106"/>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8" name="Oval 1107"/>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9" name="Oval 1108"/>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0" name="Oval 1109"/>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1" name="Oval 1110"/>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2" name="Oval 1111"/>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3" name="Oval 1112"/>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4" name="Oval 1113"/>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5" name="Oval 1114"/>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6" name="Oval 1115"/>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4" name="Group 13"/>
            <p:cNvGrpSpPr/>
            <p:nvPr/>
          </p:nvGrpSpPr>
          <p:grpSpPr>
            <a:xfrm>
              <a:off x="-338573" y="6307094"/>
              <a:ext cx="9821147" cy="45719"/>
              <a:chOff x="-123700" y="-243408"/>
              <a:chExt cx="9821147" cy="45719"/>
            </a:xfrm>
            <a:grpFill/>
          </p:grpSpPr>
          <p:sp>
            <p:nvSpPr>
              <p:cNvPr id="843" name="Oval 842"/>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4" name="Oval 843"/>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5" name="Oval 844"/>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6" name="Oval 845"/>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7" name="Oval 846"/>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8" name="Oval 847"/>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9" name="Oval 848"/>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0" name="Oval 849"/>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1" name="Oval 850"/>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2" name="Oval 851"/>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3" name="Oval 852"/>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4" name="Oval 853"/>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5" name="Oval 854"/>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6" name="Oval 855"/>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7" name="Oval 856"/>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8" name="Oval 857"/>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9" name="Oval 858"/>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0" name="Oval 859"/>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1" name="Oval 860"/>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2" name="Oval 861"/>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3" name="Oval 862"/>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4" name="Oval 863"/>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5" name="Oval 864"/>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6" name="Oval 865"/>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7" name="Oval 866"/>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8" name="Oval 867"/>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9" name="Oval 868"/>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0" name="Oval 869"/>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1" name="Oval 870"/>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2" name="Oval 871"/>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3" name="Oval 872"/>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4" name="Oval 873"/>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5" name="Oval 874"/>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6" name="Oval 875"/>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7" name="Oval 876"/>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8" name="Oval 877"/>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9" name="Oval 878"/>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0" name="Oval 879"/>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1" name="Oval 880"/>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2" name="Oval 881"/>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3" name="Oval 882"/>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4" name="Oval 883"/>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5" name="Oval 884"/>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6" name="Oval 885"/>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7" name="Oval 886"/>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8" name="Oval 887"/>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9" name="Oval 888"/>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0" name="Oval 889"/>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1" name="Oval 890"/>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2" name="Oval 891"/>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3" name="Oval 892"/>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4" name="Oval 893"/>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5" name="Oval 894"/>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6" name="Oval 895"/>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7" name="Oval 896"/>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8" name="Oval 897"/>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9" name="Oval 898"/>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0" name="Oval 899"/>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1" name="Oval 900"/>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2" name="Oval 901"/>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3" name="Oval 902"/>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4" name="Oval 903"/>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5" name="Oval 904"/>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6" name="Oval 905"/>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7" name="Oval 906"/>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8" name="Oval 907"/>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9" name="Oval 908"/>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0" name="Oval 909"/>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1" name="Oval 910"/>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2" name="Oval 911"/>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3" name="Oval 912"/>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4" name="Oval 913"/>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5" name="Oval 914"/>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6" name="Oval 915"/>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7" name="Oval 916"/>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8" name="Oval 917"/>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9" name="Oval 918"/>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0" name="Oval 919"/>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1" name="Oval 920"/>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2" name="Oval 921"/>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3" name="Oval 922"/>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4" name="Oval 923"/>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5" name="Oval 924"/>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6" name="Oval 925"/>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7" name="Oval 926"/>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8" name="Oval 927"/>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9" name="Oval 928"/>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0" name="Oval 929"/>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1" name="Oval 930"/>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2" name="Oval 931"/>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3" name="Oval 932"/>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4" name="Oval 933"/>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5" name="Oval 934"/>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6" name="Oval 935"/>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7" name="Oval 936"/>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8" name="Oval 937"/>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9" name="Oval 938"/>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0" name="Oval 939"/>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1" name="Oval 940"/>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2" name="Oval 941"/>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3" name="Oval 942"/>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4" name="Oval 943"/>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5" name="Oval 944"/>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6" name="Oval 945"/>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7" name="Oval 946"/>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8" name="Oval 947"/>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9" name="Oval 948"/>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0" name="Oval 949"/>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1" name="Oval 950"/>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2" name="Oval 951"/>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3" name="Oval 952"/>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4" name="Oval 953"/>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5" name="Oval 954"/>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6" name="Oval 955"/>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7" name="Oval 956"/>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8" name="Oval 957"/>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9" name="Oval 958"/>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0" name="Oval 959"/>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1" name="Oval 960"/>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2" name="Oval 961"/>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3" name="Oval 962"/>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4" name="Oval 963"/>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5" name="Oval 964"/>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6" name="Oval 965"/>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7" name="Oval 966"/>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8" name="Oval 967"/>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9" name="Oval 968"/>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0" name="Oval 969"/>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1" name="Oval 970"/>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2" name="Oval 971"/>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3" name="Oval 972"/>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4" name="Oval 973"/>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5" name="Oval 974"/>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6" name="Oval 975"/>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7" name="Oval 976"/>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8" name="Oval 977"/>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9" name="Oval 978"/>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5" name="Group 14"/>
            <p:cNvGrpSpPr/>
            <p:nvPr/>
          </p:nvGrpSpPr>
          <p:grpSpPr>
            <a:xfrm>
              <a:off x="-338573" y="6376876"/>
              <a:ext cx="9821147" cy="45719"/>
              <a:chOff x="-123700" y="-243408"/>
              <a:chExt cx="9821147" cy="45719"/>
            </a:xfrm>
            <a:grpFill/>
          </p:grpSpPr>
          <p:sp>
            <p:nvSpPr>
              <p:cNvPr id="706" name="Oval 705"/>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7" name="Oval 706"/>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8" name="Oval 707"/>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9" name="Oval 708"/>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0" name="Oval 709"/>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1" name="Oval 710"/>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2" name="Oval 711"/>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3" name="Oval 712"/>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4" name="Oval 713"/>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5" name="Oval 714"/>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6" name="Oval 715"/>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7" name="Oval 716"/>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8" name="Oval 717"/>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9" name="Oval 718"/>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0" name="Oval 719"/>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1" name="Oval 720"/>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2" name="Oval 721"/>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3" name="Oval 722"/>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4" name="Oval 723"/>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5" name="Oval 724"/>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6" name="Oval 725"/>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7" name="Oval 726"/>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8" name="Oval 727"/>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9" name="Oval 728"/>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0" name="Oval 729"/>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1" name="Oval 730"/>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2" name="Oval 731"/>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3" name="Oval 732"/>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4" name="Oval 733"/>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5" name="Oval 734"/>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6" name="Oval 735"/>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7" name="Oval 736"/>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8" name="Oval 737"/>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9" name="Oval 738"/>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0" name="Oval 739"/>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1" name="Oval 740"/>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2" name="Oval 741"/>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3" name="Oval 742"/>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4" name="Oval 743"/>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5" name="Oval 744"/>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6" name="Oval 745"/>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7" name="Oval 746"/>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8" name="Oval 747"/>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9" name="Oval 748"/>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0" name="Oval 749"/>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1" name="Oval 750"/>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2" name="Oval 751"/>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3" name="Oval 752"/>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4" name="Oval 753"/>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5" name="Oval 754"/>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6" name="Oval 755"/>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7" name="Oval 756"/>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8" name="Oval 757"/>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9" name="Oval 758"/>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0" name="Oval 759"/>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1" name="Oval 760"/>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2" name="Oval 761"/>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3" name="Oval 762"/>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4" name="Oval 763"/>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5" name="Oval 764"/>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6" name="Oval 765"/>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7" name="Oval 766"/>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8" name="Oval 767"/>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9" name="Oval 768"/>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0" name="Oval 769"/>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1" name="Oval 770"/>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2" name="Oval 771"/>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3" name="Oval 772"/>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4" name="Oval 773"/>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5" name="Oval 774"/>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6" name="Oval 775"/>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7" name="Oval 776"/>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8" name="Oval 777"/>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9" name="Oval 778"/>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0" name="Oval 779"/>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1" name="Oval 780"/>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2" name="Oval 781"/>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3" name="Oval 782"/>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4" name="Oval 783"/>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5" name="Oval 784"/>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6" name="Oval 785"/>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7" name="Oval 786"/>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8" name="Oval 787"/>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9" name="Oval 788"/>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0" name="Oval 789"/>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1" name="Oval 790"/>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2" name="Oval 791"/>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3" name="Oval 792"/>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4" name="Oval 793"/>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5" name="Oval 794"/>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6" name="Oval 795"/>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7" name="Oval 796"/>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8" name="Oval 797"/>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9" name="Oval 798"/>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0" name="Oval 799"/>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1" name="Oval 800"/>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2" name="Oval 801"/>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3" name="Oval 802"/>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4" name="Oval 803"/>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5" name="Oval 804"/>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6" name="Oval 805"/>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7" name="Oval 806"/>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8" name="Oval 807"/>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9" name="Oval 808"/>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0" name="Oval 809"/>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1" name="Oval 810"/>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2" name="Oval 811"/>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3" name="Oval 812"/>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4" name="Oval 813"/>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5" name="Oval 814"/>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6" name="Oval 815"/>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7" name="Oval 816"/>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8" name="Oval 817"/>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9" name="Oval 818"/>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0" name="Oval 819"/>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1" name="Oval 820"/>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2" name="Oval 821"/>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3" name="Oval 822"/>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4" name="Oval 823"/>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5" name="Oval 824"/>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6" name="Oval 825"/>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7" name="Oval 826"/>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8" name="Oval 827"/>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9" name="Oval 828"/>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0" name="Oval 829"/>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1" name="Oval 830"/>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2" name="Oval 831"/>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3" name="Oval 832"/>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4" name="Oval 833"/>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5" name="Oval 834"/>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6" name="Oval 835"/>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7" name="Oval 836"/>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8" name="Oval 837"/>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9" name="Oval 838"/>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0" name="Oval 839"/>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1" name="Oval 840"/>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2" name="Oval 841"/>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6" name="Group 15"/>
            <p:cNvGrpSpPr/>
            <p:nvPr/>
          </p:nvGrpSpPr>
          <p:grpSpPr>
            <a:xfrm>
              <a:off x="-338573" y="6446658"/>
              <a:ext cx="9821147" cy="45719"/>
              <a:chOff x="-123700" y="-243408"/>
              <a:chExt cx="9821147" cy="45719"/>
            </a:xfrm>
            <a:grpFill/>
          </p:grpSpPr>
          <p:sp>
            <p:nvSpPr>
              <p:cNvPr id="569" name="Oval 568"/>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0" name="Oval 569"/>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1" name="Oval 570"/>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2" name="Oval 571"/>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3" name="Oval 572"/>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4" name="Oval 573"/>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5" name="Oval 574"/>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6" name="Oval 575"/>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7" name="Oval 576"/>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8" name="Oval 577"/>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9" name="Oval 578"/>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0" name="Oval 579"/>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1" name="Oval 580"/>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2" name="Oval 581"/>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3" name="Oval 582"/>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4" name="Oval 583"/>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5" name="Oval 584"/>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6" name="Oval 585"/>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7" name="Oval 586"/>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8" name="Oval 587"/>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9" name="Oval 588"/>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0" name="Oval 589"/>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1" name="Oval 590"/>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2" name="Oval 591"/>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3" name="Oval 592"/>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4" name="Oval 593"/>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5" name="Oval 594"/>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6" name="Oval 595"/>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7" name="Oval 596"/>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8" name="Oval 597"/>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9" name="Oval 598"/>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0" name="Oval 599"/>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1" name="Oval 600"/>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2" name="Oval 601"/>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3" name="Oval 602"/>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4" name="Oval 603"/>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5" name="Oval 604"/>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6" name="Oval 605"/>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7" name="Oval 606"/>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8" name="Oval 607"/>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9" name="Oval 608"/>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0" name="Oval 609"/>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1" name="Oval 610"/>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2" name="Oval 611"/>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3" name="Oval 612"/>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4" name="Oval 613"/>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5" name="Oval 614"/>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6" name="Oval 615"/>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7" name="Oval 616"/>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8" name="Oval 617"/>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9" name="Oval 618"/>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0" name="Oval 619"/>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1" name="Oval 620"/>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2" name="Oval 621"/>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3" name="Oval 622"/>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4" name="Oval 623"/>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5" name="Oval 624"/>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6" name="Oval 625"/>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7" name="Oval 626"/>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8" name="Oval 627"/>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9" name="Oval 628"/>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0" name="Oval 629"/>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1" name="Oval 630"/>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2" name="Oval 631"/>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3" name="Oval 632"/>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4" name="Oval 633"/>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5" name="Oval 634"/>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6" name="Oval 635"/>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7" name="Oval 636"/>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8" name="Oval 637"/>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9" name="Oval 638"/>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0" name="Oval 639"/>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1" name="Oval 640"/>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2" name="Oval 641"/>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3" name="Oval 642"/>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4" name="Oval 643"/>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5" name="Oval 644"/>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6" name="Oval 645"/>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7" name="Oval 646"/>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8" name="Oval 647"/>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9" name="Oval 648"/>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0" name="Oval 649"/>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1" name="Oval 650"/>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2" name="Oval 651"/>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3" name="Oval 652"/>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4" name="Oval 653"/>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5" name="Oval 654"/>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6" name="Oval 655"/>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7" name="Oval 656"/>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8" name="Oval 657"/>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9" name="Oval 658"/>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0" name="Oval 659"/>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1" name="Oval 660"/>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2" name="Oval 661"/>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3" name="Oval 662"/>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4" name="Oval 663"/>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5" name="Oval 664"/>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6" name="Oval 665"/>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7" name="Oval 666"/>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8" name="Oval 667"/>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9" name="Oval 668"/>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0" name="Oval 669"/>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1" name="Oval 670"/>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2" name="Oval 671"/>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3" name="Oval 672"/>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4" name="Oval 673"/>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5" name="Oval 674"/>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6" name="Oval 675"/>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7" name="Oval 676"/>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8" name="Oval 677"/>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9" name="Oval 678"/>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0" name="Oval 679"/>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1" name="Oval 680"/>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2" name="Oval 681"/>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3" name="Oval 682"/>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4" name="Oval 683"/>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5" name="Oval 684"/>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6" name="Oval 685"/>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7" name="Oval 686"/>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8" name="Oval 687"/>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9" name="Oval 688"/>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0" name="Oval 689"/>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1" name="Oval 690"/>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2" name="Oval 691"/>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3" name="Oval 692"/>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4" name="Oval 693"/>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5" name="Oval 694"/>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6" name="Oval 695"/>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7" name="Oval 696"/>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8" name="Oval 697"/>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9" name="Oval 698"/>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0" name="Oval 699"/>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1" name="Oval 700"/>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2" name="Oval 701"/>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3" name="Oval 702"/>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4" name="Oval 703"/>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5" name="Oval 704"/>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7" name="Group 16"/>
            <p:cNvGrpSpPr/>
            <p:nvPr/>
          </p:nvGrpSpPr>
          <p:grpSpPr>
            <a:xfrm>
              <a:off x="-338573" y="6516440"/>
              <a:ext cx="9821147" cy="45719"/>
              <a:chOff x="-123700" y="-243408"/>
              <a:chExt cx="9821147" cy="45719"/>
            </a:xfrm>
            <a:grpFill/>
          </p:grpSpPr>
          <p:sp>
            <p:nvSpPr>
              <p:cNvPr id="432" name="Oval 431"/>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3" name="Oval 432"/>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4" name="Oval 433"/>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5" name="Oval 434"/>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6" name="Oval 435"/>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7" name="Oval 436"/>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8" name="Oval 437"/>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9" name="Oval 438"/>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0" name="Oval 439"/>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1" name="Oval 440"/>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2" name="Oval 441"/>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3" name="Oval 442"/>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4" name="Oval 443"/>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5" name="Oval 444"/>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6" name="Oval 445"/>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7" name="Oval 446"/>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8" name="Oval 447"/>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9" name="Oval 448"/>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0" name="Oval 449"/>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1" name="Oval 450"/>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2" name="Oval 451"/>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3" name="Oval 452"/>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4" name="Oval 453"/>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5" name="Oval 454"/>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6" name="Oval 455"/>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7" name="Oval 456"/>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8" name="Oval 457"/>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9" name="Oval 458"/>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0" name="Oval 459"/>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1" name="Oval 460"/>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2" name="Oval 461"/>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3" name="Oval 462"/>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4" name="Oval 463"/>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5" name="Oval 464"/>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6" name="Oval 465"/>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7" name="Oval 466"/>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8" name="Oval 467"/>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9" name="Oval 468"/>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0" name="Oval 469"/>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1" name="Oval 470"/>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2" name="Oval 471"/>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3" name="Oval 472"/>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4" name="Oval 473"/>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5" name="Oval 474"/>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6" name="Oval 475"/>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7" name="Oval 476"/>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8" name="Oval 477"/>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9" name="Oval 478"/>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0" name="Oval 479"/>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1" name="Oval 480"/>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2" name="Oval 481"/>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3" name="Oval 482"/>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4" name="Oval 483"/>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5" name="Oval 484"/>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6" name="Oval 485"/>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7" name="Oval 486"/>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8" name="Oval 487"/>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9" name="Oval 488"/>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0" name="Oval 489"/>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1" name="Oval 490"/>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2" name="Oval 491"/>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3" name="Oval 492"/>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4" name="Oval 493"/>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5" name="Oval 494"/>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6" name="Oval 495"/>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7" name="Oval 496"/>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8" name="Oval 497"/>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9" name="Oval 498"/>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0" name="Oval 499"/>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1" name="Oval 500"/>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2" name="Oval 501"/>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3" name="Oval 502"/>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4" name="Oval 503"/>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5" name="Oval 504"/>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6" name="Oval 505"/>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7" name="Oval 506"/>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8" name="Oval 507"/>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9" name="Oval 508"/>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0" name="Oval 509"/>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1" name="Oval 510"/>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2" name="Oval 511"/>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3" name="Oval 512"/>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4" name="Oval 513"/>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5" name="Oval 514"/>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6" name="Oval 515"/>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7" name="Oval 516"/>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8" name="Oval 517"/>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9" name="Oval 518"/>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0" name="Oval 519"/>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1" name="Oval 520"/>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2" name="Oval 521"/>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3" name="Oval 522"/>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4" name="Oval 523"/>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5" name="Oval 524"/>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6" name="Oval 525"/>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7" name="Oval 526"/>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8" name="Oval 527"/>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9" name="Oval 528"/>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0" name="Oval 529"/>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1" name="Oval 530"/>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2" name="Oval 531"/>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3" name="Oval 532"/>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4" name="Oval 533"/>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5" name="Oval 534"/>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6" name="Oval 535"/>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7" name="Oval 536"/>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8" name="Oval 537"/>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9" name="Oval 538"/>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0" name="Oval 539"/>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1" name="Oval 540"/>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2" name="Oval 541"/>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3" name="Oval 542"/>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4" name="Oval 543"/>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5" name="Oval 544"/>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6" name="Oval 545"/>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7" name="Oval 546"/>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8" name="Oval 547"/>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9" name="Oval 548"/>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0" name="Oval 549"/>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1" name="Oval 550"/>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2" name="Oval 551"/>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3" name="Oval 552"/>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4" name="Oval 553"/>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5" name="Oval 554"/>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6" name="Oval 555"/>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7" name="Oval 556"/>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8" name="Oval 557"/>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9" name="Oval 558"/>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0" name="Oval 559"/>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1" name="Oval 560"/>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2" name="Oval 561"/>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3" name="Oval 562"/>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4" name="Oval 563"/>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5" name="Oval 564"/>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6" name="Oval 565"/>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7" name="Oval 566"/>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8" name="Oval 567"/>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8" name="Group 17"/>
            <p:cNvGrpSpPr/>
            <p:nvPr/>
          </p:nvGrpSpPr>
          <p:grpSpPr>
            <a:xfrm>
              <a:off x="-338573" y="6586222"/>
              <a:ext cx="9821147" cy="45719"/>
              <a:chOff x="-123700" y="-243408"/>
              <a:chExt cx="9821147" cy="45719"/>
            </a:xfrm>
            <a:grpFill/>
          </p:grpSpPr>
          <p:sp>
            <p:nvSpPr>
              <p:cNvPr id="295" name="Oval 294"/>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6" name="Oval 295"/>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7" name="Oval 296"/>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8" name="Oval 297"/>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9" name="Oval 298"/>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0" name="Oval 299"/>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1" name="Oval 300"/>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2" name="Oval 301"/>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3" name="Oval 302"/>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4" name="Oval 303"/>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5" name="Oval 304"/>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6" name="Oval 305"/>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7" name="Oval 306"/>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8" name="Oval 307"/>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9" name="Oval 308"/>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0" name="Oval 309"/>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1" name="Oval 310"/>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2" name="Oval 311"/>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3" name="Oval 312"/>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4" name="Oval 313"/>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5" name="Oval 314"/>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6" name="Oval 315"/>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7" name="Oval 316"/>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8" name="Oval 317"/>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9" name="Oval 318"/>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0" name="Oval 319"/>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1" name="Oval 320"/>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2" name="Oval 321"/>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3" name="Oval 322"/>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4" name="Oval 323"/>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5" name="Oval 324"/>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6" name="Oval 325"/>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7" name="Oval 326"/>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8" name="Oval 327"/>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9" name="Oval 328"/>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0" name="Oval 329"/>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1" name="Oval 330"/>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2" name="Oval 331"/>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3" name="Oval 332"/>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4" name="Oval 333"/>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5" name="Oval 334"/>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6" name="Oval 335"/>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7" name="Oval 336"/>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8" name="Oval 337"/>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9" name="Oval 338"/>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0" name="Oval 339"/>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1" name="Oval 340"/>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2" name="Oval 341"/>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3" name="Oval 342"/>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4" name="Oval 343"/>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5" name="Oval 344"/>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6" name="Oval 345"/>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7" name="Oval 346"/>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8" name="Oval 347"/>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9" name="Oval 348"/>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0" name="Oval 349"/>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1" name="Oval 350"/>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2" name="Oval 351"/>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3" name="Oval 352"/>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4" name="Oval 353"/>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5" name="Oval 354"/>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6" name="Oval 355"/>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7" name="Oval 356"/>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8" name="Oval 357"/>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9" name="Oval 358"/>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0" name="Oval 359"/>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1" name="Oval 360"/>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2" name="Oval 361"/>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3" name="Oval 362"/>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4" name="Oval 363"/>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5" name="Oval 364"/>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6" name="Oval 365"/>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7" name="Oval 366"/>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8" name="Oval 367"/>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9" name="Oval 368"/>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0" name="Oval 369"/>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1" name="Oval 370"/>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2" name="Oval 371"/>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3" name="Oval 372"/>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4" name="Oval 373"/>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5" name="Oval 374"/>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6" name="Oval 375"/>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7" name="Oval 376"/>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8" name="Oval 377"/>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9" name="Oval 378"/>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0" name="Oval 379"/>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1" name="Oval 380"/>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2" name="Oval 381"/>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3" name="Oval 382"/>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4" name="Oval 383"/>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5" name="Oval 384"/>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6" name="Oval 385"/>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7" name="Oval 386"/>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8" name="Oval 387"/>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9" name="Oval 388"/>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0" name="Oval 389"/>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1" name="Oval 390"/>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2" name="Oval 391"/>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3" name="Oval 392"/>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4" name="Oval 393"/>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5" name="Oval 394"/>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6" name="Oval 395"/>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7" name="Oval 396"/>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8" name="Oval 397"/>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9" name="Oval 398"/>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0" name="Oval 399"/>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1" name="Oval 400"/>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2" name="Oval 401"/>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3" name="Oval 402"/>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4" name="Oval 403"/>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5" name="Oval 404"/>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6" name="Oval 405"/>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7" name="Oval 406"/>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8" name="Oval 407"/>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9" name="Oval 408"/>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0" name="Oval 409"/>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1" name="Oval 410"/>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2" name="Oval 411"/>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3" name="Oval 412"/>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4" name="Oval 413"/>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5" name="Oval 414"/>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6" name="Oval 415"/>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7" name="Oval 416"/>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8" name="Oval 417"/>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9" name="Oval 418"/>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0" name="Oval 419"/>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1" name="Oval 420"/>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2" name="Oval 421"/>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3" name="Oval 422"/>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4" name="Oval 423"/>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5" name="Oval 424"/>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6" name="Oval 425"/>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7" name="Oval 426"/>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8" name="Oval 427"/>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9" name="Oval 428"/>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0" name="Oval 429"/>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1" name="Oval 430"/>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19" name="Group 18"/>
            <p:cNvGrpSpPr/>
            <p:nvPr/>
          </p:nvGrpSpPr>
          <p:grpSpPr>
            <a:xfrm>
              <a:off x="-338573" y="6656004"/>
              <a:ext cx="9821147" cy="45719"/>
              <a:chOff x="-123700" y="-243408"/>
              <a:chExt cx="9821147" cy="45719"/>
            </a:xfrm>
            <a:grpFill/>
          </p:grpSpPr>
          <p:sp>
            <p:nvSpPr>
              <p:cNvPr id="158" name="Oval 157"/>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9" name="Oval 158"/>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0" name="Oval 159"/>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1" name="Oval 160"/>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2" name="Oval 161"/>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3" name="Oval 162"/>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4" name="Oval 163"/>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5" name="Oval 164"/>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6" name="Oval 165"/>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7" name="Oval 166"/>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8" name="Oval 167"/>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9" name="Oval 168"/>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0" name="Oval 169"/>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1" name="Oval 170"/>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2" name="Oval 171"/>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3" name="Oval 172"/>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4" name="Oval 173"/>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5" name="Oval 174"/>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6" name="Oval 175"/>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7" name="Oval 176"/>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8" name="Oval 177"/>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79" name="Oval 178"/>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0" name="Oval 179"/>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1" name="Oval 180"/>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2" name="Oval 181"/>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3" name="Oval 182"/>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4" name="Oval 183"/>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5" name="Oval 184"/>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6" name="Oval 185"/>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7" name="Oval 186"/>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8" name="Oval 187"/>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89" name="Oval 188"/>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0" name="Oval 189"/>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1" name="Oval 190"/>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2" name="Oval 191"/>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3" name="Oval 192"/>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4" name="Oval 193"/>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5" name="Oval 194"/>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6" name="Oval 195"/>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7" name="Oval 196"/>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8" name="Oval 197"/>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99" name="Oval 198"/>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0" name="Oval 199"/>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1" name="Oval 200"/>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2" name="Oval 201"/>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3" name="Oval 202"/>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4" name="Oval 203"/>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5" name="Oval 204"/>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6" name="Oval 205"/>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7" name="Oval 206"/>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8" name="Oval 207"/>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09" name="Oval 208"/>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0" name="Oval 209"/>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1" name="Oval 210"/>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2" name="Oval 211"/>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3" name="Oval 212"/>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4" name="Oval 213"/>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5" name="Oval 214"/>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6" name="Oval 215"/>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7" name="Oval 216"/>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8" name="Oval 217"/>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19" name="Oval 218"/>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0" name="Oval 219"/>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1" name="Oval 220"/>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2" name="Oval 221"/>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3" name="Oval 222"/>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4" name="Oval 223"/>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5" name="Oval 224"/>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6" name="Oval 225"/>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7" name="Oval 226"/>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8" name="Oval 227"/>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9" name="Oval 228"/>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0" name="Oval 229"/>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1" name="Oval 230"/>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2" name="Oval 231"/>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3" name="Oval 232"/>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4" name="Oval 233"/>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5" name="Oval 234"/>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6" name="Oval 235"/>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7" name="Oval 236"/>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8" name="Oval 237"/>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9" name="Oval 238"/>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0" name="Oval 239"/>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1" name="Oval 240"/>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2" name="Oval 241"/>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3" name="Oval 242"/>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4" name="Oval 243"/>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5" name="Oval 244"/>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6" name="Oval 245"/>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7" name="Oval 246"/>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8" name="Oval 247"/>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9" name="Oval 248"/>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0" name="Oval 249"/>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1" name="Oval 250"/>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2" name="Oval 251"/>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3" name="Oval 252"/>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4" name="Oval 253"/>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5" name="Oval 254"/>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6" name="Oval 255"/>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7" name="Oval 256"/>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8" name="Oval 257"/>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9" name="Oval 258"/>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0" name="Oval 259"/>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1" name="Oval 260"/>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2" name="Oval 261"/>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3" name="Oval 262"/>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4" name="Oval 263"/>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5" name="Oval 264"/>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6" name="Oval 265"/>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7" name="Oval 266"/>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8" name="Oval 267"/>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9" name="Oval 268"/>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0" name="Oval 269"/>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1" name="Oval 270"/>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2" name="Oval 271"/>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3" name="Oval 272"/>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4" name="Oval 273"/>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5" name="Oval 274"/>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6" name="Oval 275"/>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7" name="Oval 276"/>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8" name="Oval 277"/>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9" name="Oval 278"/>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0" name="Oval 279"/>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1" name="Oval 280"/>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2" name="Oval 281"/>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3" name="Oval 282"/>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4" name="Oval 283"/>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5" name="Oval 284"/>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6" name="Oval 285"/>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7" name="Oval 286"/>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8" name="Oval 287"/>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9" name="Oval 288"/>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0" name="Oval 289"/>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1" name="Oval 290"/>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2" name="Oval 291"/>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3" name="Oval 292"/>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4" name="Oval 293"/>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nvGrpSpPr>
            <p:cNvPr id="20" name="Group 19"/>
            <p:cNvGrpSpPr/>
            <p:nvPr/>
          </p:nvGrpSpPr>
          <p:grpSpPr>
            <a:xfrm>
              <a:off x="-338573" y="6725789"/>
              <a:ext cx="9821147" cy="45719"/>
              <a:chOff x="-123700" y="-243408"/>
              <a:chExt cx="9821147" cy="45719"/>
            </a:xfrm>
            <a:grpFill/>
          </p:grpSpPr>
          <p:sp>
            <p:nvSpPr>
              <p:cNvPr id="21" name="Oval 20"/>
              <p:cNvSpPr/>
              <p:nvPr/>
            </p:nvSpPr>
            <p:spPr>
              <a:xfrm>
                <a:off x="-1237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2" name="Oval 21"/>
              <p:cNvSpPr/>
              <p:nvPr/>
            </p:nvSpPr>
            <p:spPr>
              <a:xfrm>
                <a:off x="-518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3" name="Oval 22"/>
              <p:cNvSpPr/>
              <p:nvPr/>
            </p:nvSpPr>
            <p:spPr>
              <a:xfrm>
                <a:off x="200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4" name="Oval 23"/>
              <p:cNvSpPr/>
              <p:nvPr/>
            </p:nvSpPr>
            <p:spPr>
              <a:xfrm>
                <a:off x="919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5" name="Oval 24"/>
              <p:cNvSpPr/>
              <p:nvPr/>
            </p:nvSpPr>
            <p:spPr>
              <a:xfrm>
                <a:off x="1638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6" name="Oval 25"/>
              <p:cNvSpPr/>
              <p:nvPr/>
            </p:nvSpPr>
            <p:spPr>
              <a:xfrm>
                <a:off x="2356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7" name="Oval 26"/>
              <p:cNvSpPr/>
              <p:nvPr/>
            </p:nvSpPr>
            <p:spPr>
              <a:xfrm>
                <a:off x="3075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8" name="Oval 27"/>
              <p:cNvSpPr/>
              <p:nvPr/>
            </p:nvSpPr>
            <p:spPr>
              <a:xfrm>
                <a:off x="3794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9" name="Oval 28"/>
              <p:cNvSpPr/>
              <p:nvPr/>
            </p:nvSpPr>
            <p:spPr>
              <a:xfrm>
                <a:off x="4513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0" name="Oval 29"/>
              <p:cNvSpPr/>
              <p:nvPr/>
            </p:nvSpPr>
            <p:spPr>
              <a:xfrm>
                <a:off x="5232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1" name="Oval 30"/>
              <p:cNvSpPr/>
              <p:nvPr/>
            </p:nvSpPr>
            <p:spPr>
              <a:xfrm>
                <a:off x="5950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2" name="Oval 31"/>
              <p:cNvSpPr/>
              <p:nvPr/>
            </p:nvSpPr>
            <p:spPr>
              <a:xfrm>
                <a:off x="6669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3" name="Oval 32"/>
              <p:cNvSpPr/>
              <p:nvPr/>
            </p:nvSpPr>
            <p:spPr>
              <a:xfrm>
                <a:off x="7388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4" name="Oval 33"/>
              <p:cNvSpPr/>
              <p:nvPr/>
            </p:nvSpPr>
            <p:spPr>
              <a:xfrm>
                <a:off x="8107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5" name="Oval 34"/>
              <p:cNvSpPr/>
              <p:nvPr/>
            </p:nvSpPr>
            <p:spPr>
              <a:xfrm>
                <a:off x="8825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6" name="Oval 35"/>
              <p:cNvSpPr/>
              <p:nvPr/>
            </p:nvSpPr>
            <p:spPr>
              <a:xfrm>
                <a:off x="9544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7" name="Oval 36"/>
              <p:cNvSpPr/>
              <p:nvPr/>
            </p:nvSpPr>
            <p:spPr>
              <a:xfrm>
                <a:off x="10263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8" name="Oval 37"/>
              <p:cNvSpPr/>
              <p:nvPr/>
            </p:nvSpPr>
            <p:spPr>
              <a:xfrm>
                <a:off x="10982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9" name="Oval 38"/>
              <p:cNvSpPr/>
              <p:nvPr/>
            </p:nvSpPr>
            <p:spPr>
              <a:xfrm>
                <a:off x="11701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0" name="Oval 39"/>
              <p:cNvSpPr/>
              <p:nvPr/>
            </p:nvSpPr>
            <p:spPr>
              <a:xfrm>
                <a:off x="12419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1" name="Oval 40"/>
              <p:cNvSpPr/>
              <p:nvPr/>
            </p:nvSpPr>
            <p:spPr>
              <a:xfrm>
                <a:off x="13138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2" name="Oval 41"/>
              <p:cNvSpPr/>
              <p:nvPr/>
            </p:nvSpPr>
            <p:spPr>
              <a:xfrm>
                <a:off x="13857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3" name="Oval 42"/>
              <p:cNvSpPr/>
              <p:nvPr/>
            </p:nvSpPr>
            <p:spPr>
              <a:xfrm>
                <a:off x="14576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4" name="Oval 43"/>
              <p:cNvSpPr/>
              <p:nvPr/>
            </p:nvSpPr>
            <p:spPr>
              <a:xfrm>
                <a:off x="15294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5" name="Oval 44"/>
              <p:cNvSpPr/>
              <p:nvPr/>
            </p:nvSpPr>
            <p:spPr>
              <a:xfrm>
                <a:off x="16013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6" name="Oval 45"/>
              <p:cNvSpPr/>
              <p:nvPr/>
            </p:nvSpPr>
            <p:spPr>
              <a:xfrm>
                <a:off x="16732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7" name="Oval 46"/>
              <p:cNvSpPr/>
              <p:nvPr/>
            </p:nvSpPr>
            <p:spPr>
              <a:xfrm>
                <a:off x="17451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8" name="Oval 47"/>
              <p:cNvSpPr/>
              <p:nvPr/>
            </p:nvSpPr>
            <p:spPr>
              <a:xfrm>
                <a:off x="18170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49" name="Oval 48"/>
              <p:cNvSpPr/>
              <p:nvPr/>
            </p:nvSpPr>
            <p:spPr>
              <a:xfrm>
                <a:off x="18888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0" name="Oval 49"/>
              <p:cNvSpPr/>
              <p:nvPr/>
            </p:nvSpPr>
            <p:spPr>
              <a:xfrm>
                <a:off x="19607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1" name="Oval 50"/>
              <p:cNvSpPr/>
              <p:nvPr/>
            </p:nvSpPr>
            <p:spPr>
              <a:xfrm>
                <a:off x="20326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2" name="Oval 51"/>
              <p:cNvSpPr/>
              <p:nvPr/>
            </p:nvSpPr>
            <p:spPr>
              <a:xfrm>
                <a:off x="21045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3" name="Oval 52"/>
              <p:cNvSpPr/>
              <p:nvPr/>
            </p:nvSpPr>
            <p:spPr>
              <a:xfrm>
                <a:off x="21763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4" name="Oval 53"/>
              <p:cNvSpPr/>
              <p:nvPr/>
            </p:nvSpPr>
            <p:spPr>
              <a:xfrm>
                <a:off x="22482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5" name="Oval 54"/>
              <p:cNvSpPr/>
              <p:nvPr/>
            </p:nvSpPr>
            <p:spPr>
              <a:xfrm>
                <a:off x="23201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6" name="Oval 55"/>
              <p:cNvSpPr/>
              <p:nvPr/>
            </p:nvSpPr>
            <p:spPr>
              <a:xfrm>
                <a:off x="23920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7" name="Oval 56"/>
              <p:cNvSpPr/>
              <p:nvPr/>
            </p:nvSpPr>
            <p:spPr>
              <a:xfrm>
                <a:off x="24639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8" name="Oval 57"/>
              <p:cNvSpPr/>
              <p:nvPr/>
            </p:nvSpPr>
            <p:spPr>
              <a:xfrm>
                <a:off x="25357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59" name="Oval 58"/>
              <p:cNvSpPr/>
              <p:nvPr/>
            </p:nvSpPr>
            <p:spPr>
              <a:xfrm>
                <a:off x="26076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0" name="Oval 59"/>
              <p:cNvSpPr/>
              <p:nvPr/>
            </p:nvSpPr>
            <p:spPr>
              <a:xfrm>
                <a:off x="26795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1" name="Oval 60"/>
              <p:cNvSpPr/>
              <p:nvPr/>
            </p:nvSpPr>
            <p:spPr>
              <a:xfrm>
                <a:off x="27514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2" name="Oval 61"/>
              <p:cNvSpPr/>
              <p:nvPr/>
            </p:nvSpPr>
            <p:spPr>
              <a:xfrm>
                <a:off x="28232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3" name="Oval 62"/>
              <p:cNvSpPr/>
              <p:nvPr/>
            </p:nvSpPr>
            <p:spPr>
              <a:xfrm>
                <a:off x="28951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4" name="Oval 63"/>
              <p:cNvSpPr/>
              <p:nvPr/>
            </p:nvSpPr>
            <p:spPr>
              <a:xfrm>
                <a:off x="29670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5" name="Oval 64"/>
              <p:cNvSpPr/>
              <p:nvPr/>
            </p:nvSpPr>
            <p:spPr>
              <a:xfrm>
                <a:off x="30389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6" name="Oval 65"/>
              <p:cNvSpPr/>
              <p:nvPr/>
            </p:nvSpPr>
            <p:spPr>
              <a:xfrm>
                <a:off x="31108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7" name="Oval 66"/>
              <p:cNvSpPr/>
              <p:nvPr/>
            </p:nvSpPr>
            <p:spPr>
              <a:xfrm>
                <a:off x="31826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8" name="Oval 67"/>
              <p:cNvSpPr/>
              <p:nvPr/>
            </p:nvSpPr>
            <p:spPr>
              <a:xfrm>
                <a:off x="32545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9" name="Oval 68"/>
              <p:cNvSpPr/>
              <p:nvPr/>
            </p:nvSpPr>
            <p:spPr>
              <a:xfrm>
                <a:off x="33264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0" name="Oval 69"/>
              <p:cNvSpPr/>
              <p:nvPr/>
            </p:nvSpPr>
            <p:spPr>
              <a:xfrm>
                <a:off x="33983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1" name="Oval 70"/>
              <p:cNvSpPr/>
              <p:nvPr/>
            </p:nvSpPr>
            <p:spPr>
              <a:xfrm>
                <a:off x="34702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2" name="Oval 71"/>
              <p:cNvSpPr/>
              <p:nvPr/>
            </p:nvSpPr>
            <p:spPr>
              <a:xfrm>
                <a:off x="35420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3" name="Oval 72"/>
              <p:cNvSpPr/>
              <p:nvPr/>
            </p:nvSpPr>
            <p:spPr>
              <a:xfrm>
                <a:off x="36139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4" name="Oval 73"/>
              <p:cNvSpPr/>
              <p:nvPr/>
            </p:nvSpPr>
            <p:spPr>
              <a:xfrm>
                <a:off x="36858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5" name="Oval 74"/>
              <p:cNvSpPr/>
              <p:nvPr/>
            </p:nvSpPr>
            <p:spPr>
              <a:xfrm>
                <a:off x="37577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6" name="Oval 75"/>
              <p:cNvSpPr/>
              <p:nvPr/>
            </p:nvSpPr>
            <p:spPr>
              <a:xfrm>
                <a:off x="38295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7" name="Oval 76"/>
              <p:cNvSpPr/>
              <p:nvPr/>
            </p:nvSpPr>
            <p:spPr>
              <a:xfrm>
                <a:off x="39014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8" name="Oval 77"/>
              <p:cNvSpPr/>
              <p:nvPr/>
            </p:nvSpPr>
            <p:spPr>
              <a:xfrm>
                <a:off x="39733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79" name="Oval 78"/>
              <p:cNvSpPr/>
              <p:nvPr/>
            </p:nvSpPr>
            <p:spPr>
              <a:xfrm>
                <a:off x="40452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0" name="Oval 79"/>
              <p:cNvSpPr/>
              <p:nvPr/>
            </p:nvSpPr>
            <p:spPr>
              <a:xfrm>
                <a:off x="41171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1" name="Oval 80"/>
              <p:cNvSpPr/>
              <p:nvPr/>
            </p:nvSpPr>
            <p:spPr>
              <a:xfrm>
                <a:off x="41889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2" name="Oval 81"/>
              <p:cNvSpPr/>
              <p:nvPr/>
            </p:nvSpPr>
            <p:spPr>
              <a:xfrm>
                <a:off x="42608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3" name="Oval 82"/>
              <p:cNvSpPr/>
              <p:nvPr/>
            </p:nvSpPr>
            <p:spPr>
              <a:xfrm>
                <a:off x="43327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4" name="Oval 83"/>
              <p:cNvSpPr/>
              <p:nvPr/>
            </p:nvSpPr>
            <p:spPr>
              <a:xfrm>
                <a:off x="44046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5" name="Oval 84"/>
              <p:cNvSpPr/>
              <p:nvPr/>
            </p:nvSpPr>
            <p:spPr>
              <a:xfrm>
                <a:off x="44764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6" name="Oval 85"/>
              <p:cNvSpPr/>
              <p:nvPr/>
            </p:nvSpPr>
            <p:spPr>
              <a:xfrm>
                <a:off x="45483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7" name="Oval 86"/>
              <p:cNvSpPr/>
              <p:nvPr/>
            </p:nvSpPr>
            <p:spPr>
              <a:xfrm>
                <a:off x="46202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8" name="Oval 87"/>
              <p:cNvSpPr/>
              <p:nvPr/>
            </p:nvSpPr>
            <p:spPr>
              <a:xfrm>
                <a:off x="46921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9" name="Oval 88"/>
              <p:cNvSpPr/>
              <p:nvPr/>
            </p:nvSpPr>
            <p:spPr>
              <a:xfrm>
                <a:off x="47640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0" name="Oval 89"/>
              <p:cNvSpPr/>
              <p:nvPr/>
            </p:nvSpPr>
            <p:spPr>
              <a:xfrm>
                <a:off x="48358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1" name="Oval 90"/>
              <p:cNvSpPr/>
              <p:nvPr/>
            </p:nvSpPr>
            <p:spPr>
              <a:xfrm>
                <a:off x="49077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2" name="Oval 91"/>
              <p:cNvSpPr/>
              <p:nvPr/>
            </p:nvSpPr>
            <p:spPr>
              <a:xfrm>
                <a:off x="49796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3" name="Oval 92"/>
              <p:cNvSpPr/>
              <p:nvPr/>
            </p:nvSpPr>
            <p:spPr>
              <a:xfrm>
                <a:off x="50515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4" name="Oval 93"/>
              <p:cNvSpPr/>
              <p:nvPr/>
            </p:nvSpPr>
            <p:spPr>
              <a:xfrm>
                <a:off x="51233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5" name="Oval 94"/>
              <p:cNvSpPr/>
              <p:nvPr/>
            </p:nvSpPr>
            <p:spPr>
              <a:xfrm>
                <a:off x="51952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6" name="Oval 95"/>
              <p:cNvSpPr/>
              <p:nvPr/>
            </p:nvSpPr>
            <p:spPr>
              <a:xfrm>
                <a:off x="52671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7" name="Oval 96"/>
              <p:cNvSpPr/>
              <p:nvPr/>
            </p:nvSpPr>
            <p:spPr>
              <a:xfrm>
                <a:off x="53390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8" name="Oval 97"/>
              <p:cNvSpPr/>
              <p:nvPr/>
            </p:nvSpPr>
            <p:spPr>
              <a:xfrm>
                <a:off x="54109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99" name="Oval 98"/>
              <p:cNvSpPr/>
              <p:nvPr/>
            </p:nvSpPr>
            <p:spPr>
              <a:xfrm>
                <a:off x="54827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0" name="Oval 99"/>
              <p:cNvSpPr/>
              <p:nvPr/>
            </p:nvSpPr>
            <p:spPr>
              <a:xfrm>
                <a:off x="55546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1" name="Oval 100"/>
              <p:cNvSpPr/>
              <p:nvPr/>
            </p:nvSpPr>
            <p:spPr>
              <a:xfrm>
                <a:off x="56265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2" name="Oval 101"/>
              <p:cNvSpPr/>
              <p:nvPr/>
            </p:nvSpPr>
            <p:spPr>
              <a:xfrm>
                <a:off x="56984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3" name="Oval 102"/>
              <p:cNvSpPr/>
              <p:nvPr/>
            </p:nvSpPr>
            <p:spPr>
              <a:xfrm>
                <a:off x="57702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4" name="Oval 103"/>
              <p:cNvSpPr/>
              <p:nvPr/>
            </p:nvSpPr>
            <p:spPr>
              <a:xfrm>
                <a:off x="58421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5" name="Oval 104"/>
              <p:cNvSpPr/>
              <p:nvPr/>
            </p:nvSpPr>
            <p:spPr>
              <a:xfrm>
                <a:off x="59140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6" name="Oval 105"/>
              <p:cNvSpPr/>
              <p:nvPr/>
            </p:nvSpPr>
            <p:spPr>
              <a:xfrm>
                <a:off x="59859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7" name="Oval 106"/>
              <p:cNvSpPr/>
              <p:nvPr/>
            </p:nvSpPr>
            <p:spPr>
              <a:xfrm>
                <a:off x="605780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8" name="Oval 107"/>
              <p:cNvSpPr/>
              <p:nvPr/>
            </p:nvSpPr>
            <p:spPr>
              <a:xfrm>
                <a:off x="612968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09" name="Oval 108"/>
              <p:cNvSpPr/>
              <p:nvPr/>
            </p:nvSpPr>
            <p:spPr>
              <a:xfrm>
                <a:off x="620156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0" name="Oval 109"/>
              <p:cNvSpPr/>
              <p:nvPr/>
            </p:nvSpPr>
            <p:spPr>
              <a:xfrm>
                <a:off x="627344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1" name="Oval 110"/>
              <p:cNvSpPr/>
              <p:nvPr/>
            </p:nvSpPr>
            <p:spPr>
              <a:xfrm>
                <a:off x="634532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2" name="Oval 111"/>
              <p:cNvSpPr/>
              <p:nvPr/>
            </p:nvSpPr>
            <p:spPr>
              <a:xfrm>
                <a:off x="641719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3" name="Oval 112"/>
              <p:cNvSpPr/>
              <p:nvPr/>
            </p:nvSpPr>
            <p:spPr>
              <a:xfrm>
                <a:off x="648907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4" name="Oval 113"/>
              <p:cNvSpPr/>
              <p:nvPr/>
            </p:nvSpPr>
            <p:spPr>
              <a:xfrm>
                <a:off x="656095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5" name="Oval 114"/>
              <p:cNvSpPr/>
              <p:nvPr/>
            </p:nvSpPr>
            <p:spPr>
              <a:xfrm>
                <a:off x="663283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6" name="Oval 115"/>
              <p:cNvSpPr/>
              <p:nvPr/>
            </p:nvSpPr>
            <p:spPr>
              <a:xfrm>
                <a:off x="670471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7" name="Oval 116"/>
              <p:cNvSpPr/>
              <p:nvPr/>
            </p:nvSpPr>
            <p:spPr>
              <a:xfrm>
                <a:off x="677658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8" name="Oval 117"/>
              <p:cNvSpPr/>
              <p:nvPr/>
            </p:nvSpPr>
            <p:spPr>
              <a:xfrm>
                <a:off x="684846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19" name="Oval 118"/>
              <p:cNvSpPr/>
              <p:nvPr/>
            </p:nvSpPr>
            <p:spPr>
              <a:xfrm>
                <a:off x="692034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0" name="Oval 119"/>
              <p:cNvSpPr/>
              <p:nvPr/>
            </p:nvSpPr>
            <p:spPr>
              <a:xfrm>
                <a:off x="699222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1" name="Oval 120"/>
              <p:cNvSpPr/>
              <p:nvPr/>
            </p:nvSpPr>
            <p:spPr>
              <a:xfrm>
                <a:off x="706410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2" name="Oval 121"/>
              <p:cNvSpPr/>
              <p:nvPr/>
            </p:nvSpPr>
            <p:spPr>
              <a:xfrm>
                <a:off x="713597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3" name="Oval 122"/>
              <p:cNvSpPr/>
              <p:nvPr/>
            </p:nvSpPr>
            <p:spPr>
              <a:xfrm>
                <a:off x="720785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4" name="Oval 123"/>
              <p:cNvSpPr/>
              <p:nvPr/>
            </p:nvSpPr>
            <p:spPr>
              <a:xfrm>
                <a:off x="727973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5" name="Oval 124"/>
              <p:cNvSpPr/>
              <p:nvPr/>
            </p:nvSpPr>
            <p:spPr>
              <a:xfrm>
                <a:off x="735161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6" name="Oval 125"/>
              <p:cNvSpPr/>
              <p:nvPr/>
            </p:nvSpPr>
            <p:spPr>
              <a:xfrm>
                <a:off x="742349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7" name="Oval 126"/>
              <p:cNvSpPr/>
              <p:nvPr/>
            </p:nvSpPr>
            <p:spPr>
              <a:xfrm>
                <a:off x="749536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8" name="Oval 127"/>
              <p:cNvSpPr/>
              <p:nvPr/>
            </p:nvSpPr>
            <p:spPr>
              <a:xfrm>
                <a:off x="756724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9" name="Oval 128"/>
              <p:cNvSpPr/>
              <p:nvPr/>
            </p:nvSpPr>
            <p:spPr>
              <a:xfrm>
                <a:off x="763912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0" name="Oval 129"/>
              <p:cNvSpPr/>
              <p:nvPr/>
            </p:nvSpPr>
            <p:spPr>
              <a:xfrm>
                <a:off x="771100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1" name="Oval 130"/>
              <p:cNvSpPr/>
              <p:nvPr/>
            </p:nvSpPr>
            <p:spPr>
              <a:xfrm>
                <a:off x="778288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2" name="Oval 131"/>
              <p:cNvSpPr/>
              <p:nvPr/>
            </p:nvSpPr>
            <p:spPr>
              <a:xfrm>
                <a:off x="785475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3" name="Oval 132"/>
              <p:cNvSpPr/>
              <p:nvPr/>
            </p:nvSpPr>
            <p:spPr>
              <a:xfrm>
                <a:off x="792663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4" name="Oval 133"/>
              <p:cNvSpPr/>
              <p:nvPr/>
            </p:nvSpPr>
            <p:spPr>
              <a:xfrm>
                <a:off x="799851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5" name="Oval 134"/>
              <p:cNvSpPr/>
              <p:nvPr/>
            </p:nvSpPr>
            <p:spPr>
              <a:xfrm>
                <a:off x="807039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6" name="Oval 135"/>
              <p:cNvSpPr/>
              <p:nvPr/>
            </p:nvSpPr>
            <p:spPr>
              <a:xfrm>
                <a:off x="814227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7" name="Oval 136"/>
              <p:cNvSpPr/>
              <p:nvPr/>
            </p:nvSpPr>
            <p:spPr>
              <a:xfrm>
                <a:off x="821414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8" name="Oval 137"/>
              <p:cNvSpPr/>
              <p:nvPr/>
            </p:nvSpPr>
            <p:spPr>
              <a:xfrm>
                <a:off x="828602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39" name="Oval 138"/>
              <p:cNvSpPr/>
              <p:nvPr/>
            </p:nvSpPr>
            <p:spPr>
              <a:xfrm>
                <a:off x="835790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0" name="Oval 139"/>
              <p:cNvSpPr/>
              <p:nvPr/>
            </p:nvSpPr>
            <p:spPr>
              <a:xfrm>
                <a:off x="842978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1" name="Oval 140"/>
              <p:cNvSpPr/>
              <p:nvPr/>
            </p:nvSpPr>
            <p:spPr>
              <a:xfrm>
                <a:off x="850166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2" name="Oval 141"/>
              <p:cNvSpPr/>
              <p:nvPr/>
            </p:nvSpPr>
            <p:spPr>
              <a:xfrm>
                <a:off x="857353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3" name="Oval 142"/>
              <p:cNvSpPr/>
              <p:nvPr/>
            </p:nvSpPr>
            <p:spPr>
              <a:xfrm>
                <a:off x="864541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4" name="Oval 143"/>
              <p:cNvSpPr/>
              <p:nvPr/>
            </p:nvSpPr>
            <p:spPr>
              <a:xfrm>
                <a:off x="871729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5" name="Oval 144"/>
              <p:cNvSpPr/>
              <p:nvPr/>
            </p:nvSpPr>
            <p:spPr>
              <a:xfrm>
                <a:off x="878917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6" name="Oval 145"/>
              <p:cNvSpPr/>
              <p:nvPr/>
            </p:nvSpPr>
            <p:spPr>
              <a:xfrm>
                <a:off x="886105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7" name="Oval 146"/>
              <p:cNvSpPr/>
              <p:nvPr/>
            </p:nvSpPr>
            <p:spPr>
              <a:xfrm>
                <a:off x="89329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8" name="Oval 147"/>
              <p:cNvSpPr/>
              <p:nvPr/>
            </p:nvSpPr>
            <p:spPr>
              <a:xfrm>
                <a:off x="900480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49" name="Oval 148"/>
              <p:cNvSpPr/>
              <p:nvPr/>
            </p:nvSpPr>
            <p:spPr>
              <a:xfrm>
                <a:off x="907668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0" name="Oval 149"/>
              <p:cNvSpPr/>
              <p:nvPr/>
            </p:nvSpPr>
            <p:spPr>
              <a:xfrm>
                <a:off x="914856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1" name="Oval 150"/>
              <p:cNvSpPr/>
              <p:nvPr/>
            </p:nvSpPr>
            <p:spPr>
              <a:xfrm>
                <a:off x="922044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2" name="Oval 151"/>
              <p:cNvSpPr/>
              <p:nvPr/>
            </p:nvSpPr>
            <p:spPr>
              <a:xfrm>
                <a:off x="929231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3" name="Oval 152"/>
              <p:cNvSpPr/>
              <p:nvPr/>
            </p:nvSpPr>
            <p:spPr>
              <a:xfrm>
                <a:off x="9364196"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4" name="Oval 153"/>
              <p:cNvSpPr/>
              <p:nvPr/>
            </p:nvSpPr>
            <p:spPr>
              <a:xfrm>
                <a:off x="9436074"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5" name="Oval 154"/>
              <p:cNvSpPr/>
              <p:nvPr/>
            </p:nvSpPr>
            <p:spPr>
              <a:xfrm>
                <a:off x="9507952"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6" name="Oval 155"/>
              <p:cNvSpPr/>
              <p:nvPr/>
            </p:nvSpPr>
            <p:spPr>
              <a:xfrm>
                <a:off x="9579830"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57" name="Oval 156"/>
              <p:cNvSpPr/>
              <p:nvPr/>
            </p:nvSpPr>
            <p:spPr>
              <a:xfrm>
                <a:off x="9651728" y="-243408"/>
                <a:ext cx="45719" cy="45719"/>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grpSp>
    </p:spTree>
    <p:extLst>
      <p:ext uri="{BB962C8B-B14F-4D97-AF65-F5344CB8AC3E}">
        <p14:creationId xmlns="" xmlns:p14="http://schemas.microsoft.com/office/powerpoint/2010/main" val="99620221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1"/>
            <a:ext cx="8229600" cy="5422652"/>
          </a:xfrm>
        </p:spPr>
        <p:txBody>
          <a:bodyPr/>
          <a:lstStyle>
            <a:lvl1pPr marL="0" indent="0">
              <a:buFont typeface="Wingdings" panose="05000000000000000000" pitchFamily="2" charset="2"/>
              <a:buNone/>
              <a:defRPr b="0">
                <a:solidFill>
                  <a:schemeClr val="tx1">
                    <a:lumMod val="75000"/>
                  </a:schemeClr>
                </a:solidFill>
              </a:defRPr>
            </a:lvl1pPr>
            <a:lvl2pPr marL="742950" indent="-285750">
              <a:buClr>
                <a:srgbClr val="343434"/>
              </a:buClr>
              <a:buFont typeface="Arial" panose="020B0604020202020204" pitchFamily="34" charset="0"/>
              <a:buChar char="•"/>
              <a:defRPr/>
            </a:lvl2pPr>
            <a:lvl3pPr marL="1257300" indent="-342900">
              <a:buFont typeface="Arial" panose="020B0604020202020204"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a:xfrm>
            <a:off x="6553200" y="6324600"/>
            <a:ext cx="2133600" cy="365125"/>
          </a:xfrm>
        </p:spPr>
        <p:txBody>
          <a:bodyPr/>
          <a:lstStyle/>
          <a:p>
            <a:fld id="{54B4606E-EBF0-41FC-AFBD-463BD9449987}" type="slidenum">
              <a:rPr lang="en-US" smtClean="0">
                <a:solidFill>
                  <a:srgbClr val="3F3F3F">
                    <a:tint val="75000"/>
                  </a:srgbClr>
                </a:solidFill>
              </a:rPr>
              <a:pPr/>
              <a:t>‹#›</a:t>
            </a:fld>
            <a:endParaRPr lang="en-US" dirty="0">
              <a:solidFill>
                <a:srgbClr val="3F3F3F">
                  <a:tint val="75000"/>
                </a:srgbClr>
              </a:solidFill>
            </a:endParaRPr>
          </a:p>
        </p:txBody>
      </p:sp>
      <p:grpSp>
        <p:nvGrpSpPr>
          <p:cNvPr id="7" name="Group 6"/>
          <p:cNvGrpSpPr/>
          <p:nvPr userDrawn="1"/>
        </p:nvGrpSpPr>
        <p:grpSpPr>
          <a:xfrm>
            <a:off x="-103856" y="-99389"/>
            <a:ext cx="9377011" cy="720079"/>
            <a:chOff x="-103857" y="-99391"/>
            <a:chExt cx="9377011" cy="720079"/>
          </a:xfrm>
        </p:grpSpPr>
        <p:sp>
          <p:nvSpPr>
            <p:cNvPr id="8" name="Rectangle 7"/>
            <p:cNvSpPr/>
            <p:nvPr/>
          </p:nvSpPr>
          <p:spPr>
            <a:xfrm>
              <a:off x="-103857" y="-99391"/>
              <a:ext cx="9351714" cy="648071"/>
            </a:xfrm>
            <a:prstGeom prst="rect">
              <a:avLst/>
            </a:prstGeom>
            <a:solidFill>
              <a:srgbClr val="3E8E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cxnSp>
          <p:nvCxnSpPr>
            <p:cNvPr id="9" name="Straight Connector 8"/>
            <p:cNvCxnSpPr/>
            <p:nvPr/>
          </p:nvCxnSpPr>
          <p:spPr>
            <a:xfrm>
              <a:off x="-64967" y="620688"/>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pic>
          <p:nvPicPr>
            <p:cNvPr id="10" name="Picture 9" descr="Globe_White.png"/>
            <p:cNvPicPr>
              <a:picLocks noChangeAspect="1"/>
            </p:cNvPicPr>
            <p:nvPr/>
          </p:nvPicPr>
          <p:blipFill rotWithShape="1">
            <a:blip r:embed="rId2" cstate="print">
              <a:alphaModFix amt="29000"/>
              <a:extLst>
                <a:ext uri="{28A0092B-C50C-407E-A947-70E740481C1C}">
                  <a14:useLocalDpi xmlns="" xmlns:a14="http://schemas.microsoft.com/office/drawing/2010/main" val="0"/>
                </a:ext>
              </a:extLst>
            </a:blip>
            <a:srcRect t="26812" b="53685"/>
            <a:stretch/>
          </p:blipFill>
          <p:spPr>
            <a:xfrm>
              <a:off x="5505872" y="-99391"/>
              <a:ext cx="3358468" cy="648072"/>
            </a:xfrm>
            <a:prstGeom prst="rect">
              <a:avLst/>
            </a:prstGeom>
          </p:spPr>
        </p:pic>
      </p:grpSp>
      <p:sp>
        <p:nvSpPr>
          <p:cNvPr id="2" name="Title 1"/>
          <p:cNvSpPr>
            <a:spLocks noGrp="1"/>
          </p:cNvSpPr>
          <p:nvPr>
            <p:ph type="title" hasCustomPrompt="1"/>
          </p:nvPr>
        </p:nvSpPr>
        <p:spPr>
          <a:xfrm>
            <a:off x="457200" y="-59550"/>
            <a:ext cx="4495800" cy="624417"/>
          </a:xfrm>
        </p:spPr>
        <p:txBody>
          <a:bodyPr>
            <a:normAutofit/>
          </a:bodyPr>
          <a:lstStyle>
            <a:lvl1pPr algn="l">
              <a:defRPr sz="1800">
                <a:solidFill>
                  <a:schemeClr val="bg1"/>
                </a:solidFill>
                <a:latin typeface="+mn-lt"/>
              </a:defRPr>
            </a:lvl1pPr>
          </a:lstStyle>
          <a:p>
            <a:r>
              <a:rPr lang="en-US" dirty="0" smtClean="0"/>
              <a:t>Name of the chapter</a:t>
            </a:r>
            <a:endParaRPr lang="en-US" dirty="0"/>
          </a:p>
        </p:txBody>
      </p:sp>
      <p:cxnSp>
        <p:nvCxnSpPr>
          <p:cNvPr id="12" name="Straight Connector 11"/>
          <p:cNvCxnSpPr/>
          <p:nvPr userDrawn="1"/>
        </p:nvCxnSpPr>
        <p:spPr>
          <a:xfrm>
            <a:off x="-90263" y="6406396"/>
            <a:ext cx="9338121" cy="0"/>
          </a:xfrm>
          <a:prstGeom prst="line">
            <a:avLst/>
          </a:prstGeom>
          <a:ln w="38100" cmpd="sng">
            <a:solidFill>
              <a:srgbClr val="3E8EDE"/>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90263" y="6597352"/>
            <a:ext cx="9338121" cy="0"/>
          </a:xfrm>
          <a:prstGeom prst="line">
            <a:avLst/>
          </a:prstGeom>
          <a:ln w="3810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14" name="Picture 13" descr="New_UNITAR_Vertical_Logo_Simple_Pantone279C-01.jpg"/>
          <p:cNvPicPr>
            <a:picLocks noChangeAspect="1"/>
          </p:cNvPicPr>
          <p:nvPr userDrawn="1"/>
        </p:nvPicPr>
        <p:blipFill>
          <a:blip r:embed="rId3" cstate="print">
            <a:extLst>
              <a:ext uri="{28A0092B-C50C-407E-A947-70E740481C1C}">
                <a14:useLocalDpi xmlns="" xmlns:a14="http://schemas.microsoft.com/office/drawing/2010/main" val="0"/>
              </a:ext>
            </a:extLst>
          </a:blip>
          <a:stretch>
            <a:fillRect/>
          </a:stretch>
        </p:blipFill>
        <p:spPr>
          <a:xfrm>
            <a:off x="6732242" y="6260852"/>
            <a:ext cx="741833" cy="597149"/>
          </a:xfrm>
          <a:prstGeom prst="rect">
            <a:avLst/>
          </a:prstGeom>
        </p:spPr>
      </p:pic>
    </p:spTree>
    <p:extLst>
      <p:ext uri="{BB962C8B-B14F-4D97-AF65-F5344CB8AC3E}">
        <p14:creationId xmlns="" xmlns:p14="http://schemas.microsoft.com/office/powerpoint/2010/main" val="50090143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7"/>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B4606E-EBF0-41FC-AFBD-463BD9449987}" type="slidenum">
              <a:rPr lang="en-US" smtClean="0"/>
              <a:pPr/>
              <a:t>‹#›</a:t>
            </a:fld>
            <a:endParaRPr lang="en-US"/>
          </a:p>
        </p:txBody>
      </p:sp>
    </p:spTree>
    <p:extLst>
      <p:ext uri="{BB962C8B-B14F-4D97-AF65-F5344CB8AC3E}">
        <p14:creationId xmlns="" xmlns:p14="http://schemas.microsoft.com/office/powerpoint/2010/main" val="3256726003"/>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4" r:id="rId5"/>
    <p:sldLayoutId id="2147483655" r:id="rId6"/>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7"/>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solidFill>
                <a:srgbClr val="3F3F3F">
                  <a:tint val="75000"/>
                </a:srgbClr>
              </a:solidFill>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srgbClr val="3F3F3F">
                  <a:tint val="75000"/>
                </a:srgbClr>
              </a:solidFill>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B4606E-EBF0-41FC-AFBD-463BD9449987}" type="slidenum">
              <a:rPr lang="en-US" smtClean="0">
                <a:solidFill>
                  <a:srgbClr val="3F3F3F">
                    <a:tint val="75000"/>
                  </a:srgbClr>
                </a:solidFill>
              </a:rPr>
              <a:pPr/>
              <a:t>‹#›</a:t>
            </a:fld>
            <a:endParaRPr lang="en-US">
              <a:solidFill>
                <a:srgbClr val="3F3F3F">
                  <a:tint val="75000"/>
                </a:srgbClr>
              </a:solidFill>
            </a:endParaRPr>
          </a:p>
        </p:txBody>
      </p:sp>
    </p:spTree>
    <p:extLst>
      <p:ext uri="{BB962C8B-B14F-4D97-AF65-F5344CB8AC3E}">
        <p14:creationId xmlns="" xmlns:p14="http://schemas.microsoft.com/office/powerpoint/2010/main" val="2658577259"/>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7"/>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solidFill>
                <a:srgbClr val="3F3F3F">
                  <a:tint val="75000"/>
                </a:srgbClr>
              </a:solidFill>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srgbClr val="3F3F3F">
                  <a:tint val="75000"/>
                </a:srgbClr>
              </a:solidFill>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B4606E-EBF0-41FC-AFBD-463BD9449987}" type="slidenum">
              <a:rPr lang="en-US" smtClean="0">
                <a:solidFill>
                  <a:srgbClr val="3F3F3F">
                    <a:tint val="75000"/>
                  </a:srgbClr>
                </a:solidFill>
              </a:rPr>
              <a:pPr/>
              <a:t>‹#›</a:t>
            </a:fld>
            <a:endParaRPr lang="en-US">
              <a:solidFill>
                <a:srgbClr val="3F3F3F">
                  <a:tint val="75000"/>
                </a:srgbClr>
              </a:solidFill>
            </a:endParaRPr>
          </a:p>
        </p:txBody>
      </p:sp>
    </p:spTree>
    <p:extLst>
      <p:ext uri="{BB962C8B-B14F-4D97-AF65-F5344CB8AC3E}">
        <p14:creationId xmlns="" xmlns:p14="http://schemas.microsoft.com/office/powerpoint/2010/main" val="2912799885"/>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www.unitar.org/cwm/nano"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E8EDE"/>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 y="3200400"/>
            <a:ext cx="9067800" cy="1165226"/>
          </a:xfrm>
        </p:spPr>
        <p:txBody>
          <a:bodyPr>
            <a:normAutofit fontScale="90000"/>
          </a:bodyPr>
          <a:lstStyle/>
          <a:p>
            <a:r>
              <a:rPr lang="en-US" dirty="0" smtClean="0"/>
              <a:t>Regional </a:t>
            </a:r>
            <a:r>
              <a:rPr lang="en-US" dirty="0" err="1" smtClean="0"/>
              <a:t>nanosafety</a:t>
            </a:r>
            <a:r>
              <a:rPr lang="en-US" dirty="0" smtClean="0"/>
              <a:t> workshops 2015 – experiences so far</a:t>
            </a:r>
            <a:endParaRPr lang="en-US" dirty="0"/>
          </a:p>
        </p:txBody>
      </p:sp>
      <p:sp>
        <p:nvSpPr>
          <p:cNvPr id="3" name="Subtitle 2"/>
          <p:cNvSpPr>
            <a:spLocks noGrp="1"/>
          </p:cNvSpPr>
          <p:nvPr>
            <p:ph type="subTitle" idx="1"/>
          </p:nvPr>
        </p:nvSpPr>
        <p:spPr/>
        <p:txBody>
          <a:bodyPr>
            <a:normAutofit fontScale="55000" lnSpcReduction="20000"/>
          </a:bodyPr>
          <a:lstStyle/>
          <a:p>
            <a:pPr lvl="0"/>
            <a:r>
              <a:rPr lang="it-IT" sz="3100" dirty="0"/>
              <a:t>Georg Karlaganis, </a:t>
            </a:r>
            <a:r>
              <a:rPr lang="it-IT" sz="3100" dirty="0" smtClean="0"/>
              <a:t>10-11 September 2015, Bangkok, Thailand</a:t>
            </a:r>
            <a:endParaRPr lang="it-IT" sz="3100" dirty="0"/>
          </a:p>
        </p:txBody>
      </p:sp>
    </p:spTree>
    <p:extLst>
      <p:ext uri="{BB962C8B-B14F-4D97-AF65-F5344CB8AC3E}">
        <p14:creationId xmlns="" xmlns:p14="http://schemas.microsoft.com/office/powerpoint/2010/main" val="60107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ct val="0"/>
              </a:spcBef>
              <a:spcAft>
                <a:spcPct val="0"/>
              </a:spcAft>
            </a:pPr>
            <a:endParaRPr lang="en-US" altLang="de-DE" sz="1800" b="1" dirty="0"/>
          </a:p>
          <a:p>
            <a:pPr>
              <a:spcBef>
                <a:spcPct val="0"/>
              </a:spcBef>
              <a:spcAft>
                <a:spcPct val="0"/>
              </a:spcAft>
            </a:pPr>
            <a:endParaRPr lang="en-US" altLang="de-DE" sz="2400" b="1" dirty="0" smtClean="0"/>
          </a:p>
          <a:p>
            <a:pPr>
              <a:spcBef>
                <a:spcPct val="0"/>
              </a:spcBef>
              <a:spcAft>
                <a:spcPct val="0"/>
              </a:spcAft>
            </a:pPr>
            <a:r>
              <a:rPr lang="en-US" altLang="de-DE" sz="2400" b="1" dirty="0" smtClean="0"/>
              <a:t>Phase two of regional workshops: 2015</a:t>
            </a:r>
          </a:p>
          <a:p>
            <a:pPr>
              <a:spcBef>
                <a:spcPct val="0"/>
              </a:spcBef>
              <a:spcAft>
                <a:spcPct val="0"/>
              </a:spcAft>
            </a:pPr>
            <a:endParaRPr lang="en-US" altLang="de-DE" sz="2400" b="1" dirty="0" smtClean="0"/>
          </a:p>
          <a:p>
            <a:pPr marL="285750" indent="-285750">
              <a:spcBef>
                <a:spcPct val="0"/>
              </a:spcBef>
              <a:spcAft>
                <a:spcPct val="0"/>
              </a:spcAft>
              <a:buFont typeface="Arial" panose="020B0604020202020204" pitchFamily="34" charset="0"/>
              <a:buChar char="•"/>
            </a:pPr>
            <a:r>
              <a:rPr lang="en-US" altLang="de-DE" sz="2400" b="1" dirty="0" smtClean="0"/>
              <a:t>Lusaka for African region, in April </a:t>
            </a:r>
            <a:r>
              <a:rPr lang="en-US" altLang="de-DE" sz="2400" b="1" dirty="0" smtClean="0"/>
              <a:t>2015</a:t>
            </a:r>
          </a:p>
          <a:p>
            <a:pPr marL="1028700" lvl="1">
              <a:spcBef>
                <a:spcPct val="0"/>
              </a:spcBef>
              <a:spcAft>
                <a:spcPct val="0"/>
              </a:spcAft>
            </a:pPr>
            <a:r>
              <a:rPr lang="en-US" altLang="de-DE" sz="2000" b="1" dirty="0" smtClean="0"/>
              <a:t>43 participants, 10 countries</a:t>
            </a:r>
            <a:endParaRPr lang="en-US" altLang="de-DE" sz="2000" b="1" dirty="0" smtClean="0"/>
          </a:p>
          <a:p>
            <a:pPr marL="285750" indent="-285750">
              <a:spcBef>
                <a:spcPct val="0"/>
              </a:spcBef>
              <a:spcAft>
                <a:spcPct val="0"/>
              </a:spcAft>
              <a:buFont typeface="Arial" panose="020B0604020202020204" pitchFamily="34" charset="0"/>
              <a:buChar char="•"/>
            </a:pPr>
            <a:endParaRPr lang="en-US" altLang="de-DE" sz="2400" b="1" dirty="0"/>
          </a:p>
          <a:p>
            <a:pPr marL="285750" indent="-285750">
              <a:spcBef>
                <a:spcPct val="0"/>
              </a:spcBef>
              <a:spcAft>
                <a:spcPct val="0"/>
              </a:spcAft>
              <a:buFont typeface="Arial" panose="020B0604020202020204" pitchFamily="34" charset="0"/>
              <a:buChar char="•"/>
            </a:pPr>
            <a:r>
              <a:rPr lang="en-US" altLang="de-DE" sz="2400" b="1" dirty="0" smtClean="0"/>
              <a:t>Bogota for Latin American and Caribbean region, in June 2015</a:t>
            </a:r>
            <a:r>
              <a:rPr lang="en-US" altLang="de-DE" sz="2400" b="1" dirty="0" smtClean="0"/>
              <a:t>.</a:t>
            </a:r>
          </a:p>
          <a:p>
            <a:pPr marL="1028700" lvl="1">
              <a:spcBef>
                <a:spcPct val="0"/>
              </a:spcBef>
              <a:spcAft>
                <a:spcPct val="0"/>
              </a:spcAft>
            </a:pPr>
            <a:r>
              <a:rPr lang="en-US" altLang="de-DE" sz="2000" b="1" dirty="0" smtClean="0"/>
              <a:t>28 participants from 11 countries</a:t>
            </a:r>
            <a:endParaRPr lang="en-US" altLang="de-DE" sz="2000" b="1" dirty="0" smtClean="0"/>
          </a:p>
          <a:p>
            <a:pPr marL="285750" indent="-285750">
              <a:spcBef>
                <a:spcPct val="0"/>
              </a:spcBef>
              <a:spcAft>
                <a:spcPct val="0"/>
              </a:spcAft>
              <a:buFont typeface="Arial" panose="020B0604020202020204" pitchFamily="34" charset="0"/>
              <a:buChar char="•"/>
            </a:pPr>
            <a:endParaRPr lang="en-US" altLang="de-DE" sz="2400" b="1" dirty="0" smtClean="0"/>
          </a:p>
          <a:p>
            <a:pPr marL="285750" indent="-285750">
              <a:spcBef>
                <a:spcPct val="0"/>
              </a:spcBef>
              <a:spcAft>
                <a:spcPct val="0"/>
              </a:spcAft>
              <a:buFont typeface="Arial" panose="020B0604020202020204" pitchFamily="34" charset="0"/>
              <a:buChar char="•"/>
            </a:pPr>
            <a:endParaRPr lang="en-US" altLang="de-DE" sz="2400" b="1" dirty="0" smtClean="0"/>
          </a:p>
          <a:p>
            <a:pPr marL="285750" indent="-285750">
              <a:spcBef>
                <a:spcPct val="0"/>
              </a:spcBef>
              <a:spcAft>
                <a:spcPct val="0"/>
              </a:spcAft>
            </a:pPr>
            <a:r>
              <a:rPr lang="en-US" altLang="de-DE" sz="2400" b="1" dirty="0" smtClean="0"/>
              <a:t>Cooperating with local partners, OECD and the Government of Switzerland</a:t>
            </a:r>
            <a:endParaRPr lang="en-US" altLang="de-DE" sz="2400" b="1" dirty="0"/>
          </a:p>
        </p:txBody>
      </p:sp>
      <p:sp>
        <p:nvSpPr>
          <p:cNvPr id="3" name="Title 2"/>
          <p:cNvSpPr>
            <a:spLocks noGrp="1"/>
          </p:cNvSpPr>
          <p:nvPr>
            <p:ph type="title"/>
          </p:nvPr>
        </p:nvSpPr>
        <p:spPr>
          <a:xfrm>
            <a:off x="457200" y="-59549"/>
            <a:ext cx="8305800" cy="592950"/>
          </a:xfrm>
        </p:spPr>
        <p:txBody>
          <a:bodyPr>
            <a:normAutofit/>
          </a:bodyPr>
          <a:lstStyle/>
          <a:p>
            <a:r>
              <a:rPr lang="en-US" altLang="de-DE" sz="2200" b="1" kern="0" dirty="0" smtClean="0">
                <a:solidFill>
                  <a:srgbClr val="000000"/>
                </a:solidFill>
                <a:latin typeface="Verdana"/>
                <a:cs typeface="Arial"/>
              </a:rPr>
              <a:t>UNITAR’s </a:t>
            </a:r>
            <a:r>
              <a:rPr lang="en-US" altLang="de-DE" sz="2200" b="1" kern="0" dirty="0" err="1" smtClean="0">
                <a:solidFill>
                  <a:srgbClr val="000000"/>
                </a:solidFill>
                <a:latin typeface="Verdana"/>
                <a:cs typeface="Arial"/>
              </a:rPr>
              <a:t>nanosafety</a:t>
            </a:r>
            <a:r>
              <a:rPr lang="en-US" altLang="de-DE" sz="2200" b="1" kern="0" dirty="0" smtClean="0">
                <a:solidFill>
                  <a:srgbClr val="000000"/>
                </a:solidFill>
                <a:latin typeface="Verdana"/>
                <a:cs typeface="Arial"/>
              </a:rPr>
              <a:t> workshops</a:t>
            </a:r>
            <a:endParaRPr lang="en-US" dirty="0"/>
          </a:p>
        </p:txBody>
      </p:sp>
      <p:sp>
        <p:nvSpPr>
          <p:cNvPr id="4" name="Slide Number Placeholder 3"/>
          <p:cNvSpPr>
            <a:spLocks noGrp="1"/>
          </p:cNvSpPr>
          <p:nvPr>
            <p:ph type="sldNum" sz="quarter" idx="12"/>
          </p:nvPr>
        </p:nvSpPr>
        <p:spPr/>
        <p:txBody>
          <a:bodyPr/>
          <a:lstStyle/>
          <a:p>
            <a:fld id="{54B4606E-EBF0-41FC-AFBD-463BD9449987}" type="slidenum">
              <a:rPr lang="en-US" smtClean="0"/>
              <a:pPr/>
              <a:t>2</a:t>
            </a:fld>
            <a:endParaRPr lang="en-US" dirty="0"/>
          </a:p>
        </p:txBody>
      </p:sp>
    </p:spTree>
    <p:extLst>
      <p:ext uri="{BB962C8B-B14F-4D97-AF65-F5344CB8AC3E}">
        <p14:creationId xmlns="" xmlns:p14="http://schemas.microsoft.com/office/powerpoint/2010/main" val="3614417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7525" indent="-284163">
              <a:spcAft>
                <a:spcPts val="600"/>
              </a:spcAft>
              <a:buClr>
                <a:schemeClr val="accent2"/>
              </a:buClr>
              <a:buSzPct val="55000"/>
              <a:buFont typeface="Arial" pitchFamily="34" charset="0"/>
              <a:buChar char="•"/>
              <a:defRPr/>
            </a:pPr>
            <a:r>
              <a:rPr lang="en-US" altLang="de-DE" sz="2800" b="1" dirty="0" smtClean="0">
                <a:solidFill>
                  <a:schemeClr val="tx1"/>
                </a:solidFill>
                <a:ea typeface="Calibri" pitchFamily="34" charset="0"/>
                <a:cs typeface="Times New Roman" pitchFamily="18" charset="0"/>
              </a:rPr>
              <a:t>To build capacity for the Sound Management of </a:t>
            </a:r>
            <a:r>
              <a:rPr lang="en-US" altLang="de-DE" sz="2800" b="1" dirty="0" smtClean="0">
                <a:solidFill>
                  <a:schemeClr val="tx1"/>
                </a:solidFill>
                <a:ea typeface="Calibri" pitchFamily="34" charset="0"/>
                <a:cs typeface="Times New Roman" pitchFamily="18" charset="0"/>
              </a:rPr>
              <a:t>Nanomaterials.</a:t>
            </a:r>
            <a:endParaRPr lang="en-US" altLang="de-DE" sz="2800" b="1" dirty="0" smtClean="0">
              <a:solidFill>
                <a:schemeClr val="tx1"/>
              </a:solidFill>
              <a:ea typeface="Calibri" pitchFamily="34" charset="0"/>
              <a:cs typeface="Times New Roman" pitchFamily="18" charset="0"/>
            </a:endParaRPr>
          </a:p>
          <a:p>
            <a:pPr marL="517525" indent="-284163">
              <a:spcAft>
                <a:spcPts val="600"/>
              </a:spcAft>
              <a:buClr>
                <a:schemeClr val="accent2"/>
              </a:buClr>
              <a:buSzPct val="55000"/>
              <a:buFont typeface="Arial" pitchFamily="34" charset="0"/>
              <a:buChar char="•"/>
              <a:defRPr/>
            </a:pPr>
            <a:r>
              <a:rPr lang="en-US" altLang="de-DE" sz="2800" b="1" dirty="0" smtClean="0">
                <a:solidFill>
                  <a:schemeClr val="tx1"/>
                </a:solidFill>
                <a:ea typeface="Calibri" pitchFamily="34" charset="0"/>
                <a:cs typeface="Times New Roman" pitchFamily="18" charset="0"/>
              </a:rPr>
              <a:t>Awareness raising </a:t>
            </a:r>
            <a:r>
              <a:rPr lang="en-US" altLang="de-DE" sz="2800" b="1" dirty="0" smtClean="0">
                <a:solidFill>
                  <a:schemeClr val="tx1"/>
                </a:solidFill>
                <a:ea typeface="Calibri" pitchFamily="34" charset="0"/>
                <a:cs typeface="Times New Roman" pitchFamily="18" charset="0"/>
              </a:rPr>
              <a:t>on </a:t>
            </a:r>
            <a:r>
              <a:rPr lang="en-US" altLang="de-DE" sz="2800" b="1" dirty="0" err="1" smtClean="0">
                <a:solidFill>
                  <a:schemeClr val="tx1"/>
                </a:solidFill>
                <a:ea typeface="Calibri" pitchFamily="34" charset="0"/>
                <a:cs typeface="Times New Roman" pitchFamily="18" charset="0"/>
              </a:rPr>
              <a:t>nano</a:t>
            </a:r>
            <a:r>
              <a:rPr lang="en-US" altLang="de-DE" sz="2800" b="1" dirty="0" smtClean="0">
                <a:solidFill>
                  <a:schemeClr val="tx1"/>
                </a:solidFill>
                <a:ea typeface="Calibri" pitchFamily="34" charset="0"/>
                <a:cs typeface="Times New Roman" pitchFamily="18" charset="0"/>
              </a:rPr>
              <a:t> </a:t>
            </a:r>
            <a:r>
              <a:rPr lang="en-US" altLang="de-DE" sz="2800" b="1" dirty="0" smtClean="0">
                <a:solidFill>
                  <a:schemeClr val="tx1"/>
                </a:solidFill>
                <a:ea typeface="Calibri" pitchFamily="34" charset="0"/>
                <a:cs typeface="Times New Roman" pitchFamily="18" charset="0"/>
              </a:rPr>
              <a:t>technology</a:t>
            </a:r>
          </a:p>
          <a:p>
            <a:pPr marL="1260475" lvl="1" indent="-284163">
              <a:spcAft>
                <a:spcPts val="600"/>
              </a:spcAft>
              <a:buClr>
                <a:schemeClr val="accent2"/>
              </a:buClr>
              <a:buSzPct val="55000"/>
              <a:defRPr/>
            </a:pPr>
            <a:r>
              <a:rPr lang="en-US" altLang="de-DE" sz="2400" b="1" dirty="0" smtClean="0">
                <a:solidFill>
                  <a:schemeClr val="tx1"/>
                </a:solidFill>
                <a:ea typeface="Calibri" pitchFamily="34" charset="0"/>
                <a:cs typeface="Times New Roman" pitchFamily="18" charset="0"/>
              </a:rPr>
              <a:t>Through presentations by </a:t>
            </a:r>
            <a:r>
              <a:rPr lang="en-US" altLang="de-DE" sz="2400" b="1" dirty="0" smtClean="0">
                <a:solidFill>
                  <a:schemeClr val="tx1"/>
                </a:solidFill>
                <a:ea typeface="Calibri" pitchFamily="34" charset="0"/>
                <a:cs typeface="Times New Roman" pitchFamily="18" charset="0"/>
              </a:rPr>
              <a:t>different </a:t>
            </a:r>
            <a:r>
              <a:rPr lang="en-US" altLang="de-DE" sz="2400" b="1" dirty="0" smtClean="0">
                <a:solidFill>
                  <a:schemeClr val="tx1"/>
                </a:solidFill>
                <a:ea typeface="Calibri" pitchFamily="34" charset="0"/>
                <a:cs typeface="Times New Roman" pitchFamily="18" charset="0"/>
              </a:rPr>
              <a:t>experts and stakeholders </a:t>
            </a:r>
            <a:endParaRPr lang="en-US" altLang="de-DE" sz="2400" b="1" dirty="0" smtClean="0">
              <a:solidFill>
                <a:schemeClr val="tx1"/>
              </a:solidFill>
              <a:ea typeface="Calibri" pitchFamily="34" charset="0"/>
              <a:cs typeface="Times New Roman" pitchFamily="18" charset="0"/>
            </a:endParaRPr>
          </a:p>
          <a:p>
            <a:pPr marL="517525" indent="-284163">
              <a:spcAft>
                <a:spcPts val="600"/>
              </a:spcAft>
              <a:buClr>
                <a:schemeClr val="accent2"/>
              </a:buClr>
              <a:buSzPct val="55000"/>
              <a:buFont typeface="Arial" pitchFamily="34" charset="0"/>
              <a:buChar char="•"/>
              <a:defRPr/>
            </a:pPr>
            <a:r>
              <a:rPr lang="en-US" altLang="de-DE" sz="2800" b="1" dirty="0" smtClean="0">
                <a:solidFill>
                  <a:schemeClr val="tx1"/>
                </a:solidFill>
                <a:ea typeface="Calibri" pitchFamily="34" charset="0"/>
                <a:cs typeface="Times New Roman" pitchFamily="18" charset="0"/>
              </a:rPr>
              <a:t>The </a:t>
            </a:r>
            <a:r>
              <a:rPr lang="en-US" altLang="de-DE" sz="2800" b="1" dirty="0" smtClean="0">
                <a:solidFill>
                  <a:schemeClr val="tx1"/>
                </a:solidFill>
                <a:ea typeface="Calibri" pitchFamily="34" charset="0"/>
                <a:cs typeface="Times New Roman" pitchFamily="18" charset="0"/>
              </a:rPr>
              <a:t>workshops involve </a:t>
            </a:r>
            <a:r>
              <a:rPr lang="en-US" altLang="de-DE" sz="2800" b="1" dirty="0" smtClean="0">
                <a:solidFill>
                  <a:schemeClr val="tx1"/>
                </a:solidFill>
                <a:ea typeface="Calibri" pitchFamily="34" charset="0"/>
                <a:cs typeface="Times New Roman" pitchFamily="18" charset="0"/>
              </a:rPr>
              <a:t>group work and plenary </a:t>
            </a:r>
            <a:r>
              <a:rPr lang="en-US" altLang="de-DE" sz="2800" b="1" dirty="0" smtClean="0">
                <a:solidFill>
                  <a:schemeClr val="tx1"/>
                </a:solidFill>
                <a:ea typeface="Calibri" pitchFamily="34" charset="0"/>
                <a:cs typeface="Times New Roman" pitchFamily="18" charset="0"/>
              </a:rPr>
              <a:t>to ensure </a:t>
            </a:r>
            <a:r>
              <a:rPr lang="en-US" altLang="de-DE" sz="2800" b="1" dirty="0" smtClean="0">
                <a:solidFill>
                  <a:schemeClr val="tx1"/>
                </a:solidFill>
                <a:ea typeface="Calibri" pitchFamily="34" charset="0"/>
                <a:cs typeface="Times New Roman" pitchFamily="18" charset="0"/>
              </a:rPr>
              <a:t>active engagement of all </a:t>
            </a:r>
            <a:r>
              <a:rPr lang="en-US" altLang="de-DE" sz="2800" b="1" dirty="0" smtClean="0">
                <a:solidFill>
                  <a:schemeClr val="tx1"/>
                </a:solidFill>
                <a:ea typeface="Calibri" pitchFamily="34" charset="0"/>
                <a:cs typeface="Times New Roman" pitchFamily="18" charset="0"/>
              </a:rPr>
              <a:t>participants</a:t>
            </a:r>
            <a:endParaRPr lang="de-CH" altLang="de-DE" sz="2800" b="1" dirty="0" smtClean="0">
              <a:solidFill>
                <a:schemeClr val="tx1"/>
              </a:solidFill>
              <a:ea typeface="Calibri" pitchFamily="34" charset="0"/>
              <a:cs typeface="Times New Roman" pitchFamily="18" charset="0"/>
            </a:endParaRPr>
          </a:p>
          <a:p>
            <a:endParaRPr lang="en-GB" dirty="0"/>
          </a:p>
        </p:txBody>
      </p:sp>
      <p:sp>
        <p:nvSpPr>
          <p:cNvPr id="3" name="Slide Number Placeholder 2"/>
          <p:cNvSpPr>
            <a:spLocks noGrp="1"/>
          </p:cNvSpPr>
          <p:nvPr>
            <p:ph type="sldNum" sz="quarter" idx="12"/>
          </p:nvPr>
        </p:nvSpPr>
        <p:spPr/>
        <p:txBody>
          <a:bodyPr/>
          <a:lstStyle/>
          <a:p>
            <a:fld id="{54B4606E-EBF0-41FC-AFBD-463BD9449987}" type="slidenum">
              <a:rPr lang="en-US" smtClean="0"/>
              <a:pPr/>
              <a:t>3</a:t>
            </a:fld>
            <a:endParaRPr lang="en-US" dirty="0"/>
          </a:p>
        </p:txBody>
      </p:sp>
      <p:sp>
        <p:nvSpPr>
          <p:cNvPr id="4" name="Title 3"/>
          <p:cNvSpPr>
            <a:spLocks noGrp="1"/>
          </p:cNvSpPr>
          <p:nvPr>
            <p:ph type="title"/>
          </p:nvPr>
        </p:nvSpPr>
        <p:spPr/>
        <p:txBody>
          <a:bodyPr/>
          <a:lstStyle/>
          <a:p>
            <a:r>
              <a:rPr lang="en-US" altLang="de-DE" sz="2200" b="1" kern="0" dirty="0" smtClean="0">
                <a:solidFill>
                  <a:srgbClr val="000000"/>
                </a:solidFill>
                <a:latin typeface="Verdana"/>
                <a:cs typeface="Arial"/>
              </a:rPr>
              <a:t>Workshop objectives</a:t>
            </a:r>
            <a:r>
              <a:rPr lang="en-US" dirty="0" smtClean="0"/>
              <a:t>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85800"/>
            <a:ext cx="9144000" cy="6172199"/>
          </a:xfrm>
        </p:spPr>
        <p:txBody>
          <a:bodyPr>
            <a:normAutofit/>
          </a:bodyPr>
          <a:lstStyle/>
          <a:p>
            <a:pPr marL="285750" indent="-285750">
              <a:spcBef>
                <a:spcPct val="0"/>
              </a:spcBef>
              <a:spcAft>
                <a:spcPct val="0"/>
              </a:spcAft>
            </a:pPr>
            <a:r>
              <a:rPr lang="en-GB" altLang="de-DE" sz="3100" u="sng" dirty="0" smtClean="0"/>
              <a:t>African workshop</a:t>
            </a:r>
          </a:p>
          <a:p>
            <a:pPr marL="1028700" lvl="1">
              <a:spcBef>
                <a:spcPct val="0"/>
              </a:spcBef>
              <a:spcAft>
                <a:spcPct val="0"/>
              </a:spcAft>
            </a:pPr>
            <a:endParaRPr lang="en-GB" altLang="de-DE" sz="2100" b="1" dirty="0" smtClean="0">
              <a:solidFill>
                <a:srgbClr val="FF0000"/>
              </a:solidFill>
            </a:endParaRPr>
          </a:p>
          <a:p>
            <a:pPr marL="514350" indent="-514350">
              <a:buSzPct val="75000"/>
              <a:buFont typeface="+mj-lt"/>
              <a:buAutoNum type="arabicPeriod"/>
            </a:pPr>
            <a:r>
              <a:rPr lang="en-GB" sz="2800" dirty="0" smtClean="0">
                <a:solidFill>
                  <a:srgbClr val="000000"/>
                </a:solidFill>
                <a:latin typeface="Arial" pitchFamily="34" charset="0"/>
                <a:cs typeface="Arial" pitchFamily="34" charset="0"/>
              </a:rPr>
              <a:t>Identification </a:t>
            </a:r>
            <a:r>
              <a:rPr lang="en-GB" sz="2800" dirty="0" smtClean="0">
                <a:solidFill>
                  <a:srgbClr val="000000"/>
                </a:solidFill>
                <a:latin typeface="Arial" pitchFamily="34" charset="0"/>
                <a:cs typeface="Arial" pitchFamily="34" charset="0"/>
              </a:rPr>
              <a:t>and prioritisation of the major </a:t>
            </a:r>
            <a:r>
              <a:rPr lang="en-GB" sz="2800" dirty="0" err="1" smtClean="0">
                <a:solidFill>
                  <a:srgbClr val="000000"/>
                </a:solidFill>
                <a:latin typeface="Arial" pitchFamily="34" charset="0"/>
                <a:cs typeface="Arial" pitchFamily="34" charset="0"/>
              </a:rPr>
              <a:t>nano</a:t>
            </a:r>
            <a:r>
              <a:rPr lang="en-GB" sz="2800" dirty="0" smtClean="0">
                <a:solidFill>
                  <a:srgbClr val="000000"/>
                </a:solidFill>
                <a:latin typeface="Arial" pitchFamily="34" charset="0"/>
                <a:cs typeface="Arial" pitchFamily="34" charset="0"/>
              </a:rPr>
              <a:t> needs in the African </a:t>
            </a:r>
            <a:r>
              <a:rPr lang="en-GB" sz="2800" dirty="0" smtClean="0">
                <a:solidFill>
                  <a:srgbClr val="000000"/>
                </a:solidFill>
                <a:latin typeface="Arial" pitchFamily="34" charset="0"/>
                <a:cs typeface="Arial" pitchFamily="34" charset="0"/>
              </a:rPr>
              <a:t>region;</a:t>
            </a:r>
          </a:p>
          <a:p>
            <a:pPr marL="514350" indent="-514350">
              <a:buSzPct val="75000"/>
              <a:buFont typeface="+mj-lt"/>
              <a:buAutoNum type="arabicPeriod"/>
            </a:pPr>
            <a:r>
              <a:rPr lang="en-GB" sz="2800" dirty="0" smtClean="0">
                <a:solidFill>
                  <a:srgbClr val="000000"/>
                </a:solidFill>
                <a:latin typeface="Arial" pitchFamily="34" charset="0"/>
                <a:cs typeface="Arial" pitchFamily="34" charset="0"/>
              </a:rPr>
              <a:t>Establishment </a:t>
            </a:r>
            <a:r>
              <a:rPr lang="en-GB" sz="2800" dirty="0" smtClean="0">
                <a:solidFill>
                  <a:srgbClr val="000000"/>
                </a:solidFill>
                <a:latin typeface="Arial" pitchFamily="34" charset="0"/>
                <a:cs typeface="Arial" pitchFamily="34" charset="0"/>
              </a:rPr>
              <a:t>of a </a:t>
            </a:r>
            <a:r>
              <a:rPr lang="en-GB" sz="2800" dirty="0" err="1" smtClean="0">
                <a:solidFill>
                  <a:srgbClr val="000000"/>
                </a:solidFill>
                <a:latin typeface="Arial" pitchFamily="34" charset="0"/>
                <a:cs typeface="Arial" pitchFamily="34" charset="0"/>
              </a:rPr>
              <a:t>nano</a:t>
            </a:r>
            <a:r>
              <a:rPr lang="en-GB" sz="2800" dirty="0" smtClean="0">
                <a:solidFill>
                  <a:srgbClr val="000000"/>
                </a:solidFill>
                <a:latin typeface="Arial" pitchFamily="34" charset="0"/>
                <a:cs typeface="Arial" pitchFamily="34" charset="0"/>
              </a:rPr>
              <a:t> network (constituting all present at the workshop); </a:t>
            </a:r>
            <a:r>
              <a:rPr lang="en-GB" sz="2800" dirty="0" smtClean="0">
                <a:solidFill>
                  <a:srgbClr val="000000"/>
                </a:solidFill>
                <a:latin typeface="Arial" pitchFamily="34" charset="0"/>
                <a:cs typeface="Arial" pitchFamily="34" charset="0"/>
              </a:rPr>
              <a:t> </a:t>
            </a:r>
          </a:p>
          <a:p>
            <a:pPr marL="514350" indent="-514350">
              <a:buSzPct val="75000"/>
              <a:buFont typeface="+mj-lt"/>
              <a:buAutoNum type="arabicPeriod"/>
            </a:pPr>
            <a:r>
              <a:rPr lang="en-GB" sz="2800" dirty="0" smtClean="0">
                <a:solidFill>
                  <a:srgbClr val="000000"/>
                </a:solidFill>
                <a:latin typeface="Arial" pitchFamily="34" charset="0"/>
                <a:cs typeface="Arial" pitchFamily="34" charset="0"/>
              </a:rPr>
              <a:t>Constitution </a:t>
            </a:r>
            <a:r>
              <a:rPr lang="en-GB" sz="2800" dirty="0" smtClean="0">
                <a:solidFill>
                  <a:srgbClr val="000000"/>
                </a:solidFill>
                <a:latin typeface="Arial" pitchFamily="34" charset="0"/>
                <a:cs typeface="Arial" pitchFamily="34" charset="0"/>
              </a:rPr>
              <a:t>of a team of eight experts to coordinate the </a:t>
            </a:r>
            <a:r>
              <a:rPr lang="en-GB" sz="2800" dirty="0" err="1" smtClean="0">
                <a:solidFill>
                  <a:srgbClr val="000000"/>
                </a:solidFill>
                <a:latin typeface="Arial" pitchFamily="34" charset="0"/>
                <a:cs typeface="Arial" pitchFamily="34" charset="0"/>
              </a:rPr>
              <a:t>nano</a:t>
            </a:r>
            <a:r>
              <a:rPr lang="en-GB" sz="2800" dirty="0" smtClean="0">
                <a:solidFill>
                  <a:srgbClr val="000000"/>
                </a:solidFill>
                <a:latin typeface="Arial" pitchFamily="34" charset="0"/>
                <a:cs typeface="Arial" pitchFamily="34" charset="0"/>
              </a:rPr>
              <a:t> network; and </a:t>
            </a:r>
            <a:endParaRPr lang="de-CH" sz="2800" dirty="0" smtClean="0">
              <a:solidFill>
                <a:srgbClr val="000000"/>
              </a:solidFill>
              <a:latin typeface="Arial" pitchFamily="34" charset="0"/>
              <a:cs typeface="Arial" pitchFamily="34" charset="0"/>
            </a:endParaRPr>
          </a:p>
          <a:p>
            <a:pPr marL="514350" indent="-514350">
              <a:buSzPct val="75000"/>
              <a:buFont typeface="+mj-lt"/>
              <a:buAutoNum type="arabicPeriod"/>
            </a:pPr>
            <a:r>
              <a:rPr lang="en-GB" sz="2800" dirty="0" smtClean="0">
                <a:solidFill>
                  <a:srgbClr val="000000"/>
                </a:solidFill>
                <a:latin typeface="Arial" pitchFamily="34" charset="0"/>
                <a:cs typeface="Arial" pitchFamily="34" charset="0"/>
              </a:rPr>
              <a:t>Constitution </a:t>
            </a:r>
            <a:r>
              <a:rPr lang="en-GB" sz="2800" dirty="0" smtClean="0">
                <a:solidFill>
                  <a:srgbClr val="000000"/>
                </a:solidFill>
                <a:latin typeface="Arial" pitchFamily="34" charset="0"/>
                <a:cs typeface="Arial" pitchFamily="34" charset="0"/>
              </a:rPr>
              <a:t>of a team of four experts to develop a concept note on </a:t>
            </a:r>
            <a:r>
              <a:rPr lang="en-GB" sz="2800" dirty="0" err="1" smtClean="0">
                <a:solidFill>
                  <a:srgbClr val="000000"/>
                </a:solidFill>
                <a:latin typeface="Arial" pitchFamily="34" charset="0"/>
                <a:cs typeface="Arial" pitchFamily="34" charset="0"/>
              </a:rPr>
              <a:t>nano</a:t>
            </a:r>
            <a:r>
              <a:rPr lang="en-GB" sz="2800" dirty="0" smtClean="0">
                <a:solidFill>
                  <a:srgbClr val="000000"/>
                </a:solidFill>
                <a:latin typeface="Arial" pitchFamily="34" charset="0"/>
                <a:cs typeface="Arial" pitchFamily="34" charset="0"/>
              </a:rPr>
              <a:t>. </a:t>
            </a:r>
            <a:endParaRPr lang="de-CH" sz="2800" dirty="0" smtClean="0">
              <a:solidFill>
                <a:srgbClr val="000000"/>
              </a:solidFill>
              <a:latin typeface="Arial" pitchFamily="34" charset="0"/>
              <a:cs typeface="Arial" pitchFamily="34" charset="0"/>
            </a:endParaRPr>
          </a:p>
          <a:p>
            <a:pPr marL="1028700" lvl="1">
              <a:spcBef>
                <a:spcPct val="0"/>
              </a:spcBef>
              <a:spcAft>
                <a:spcPct val="0"/>
              </a:spcAft>
            </a:pPr>
            <a:endParaRPr lang="en-GB" altLang="de-DE" sz="2000" dirty="0" smtClean="0"/>
          </a:p>
          <a:p>
            <a:pPr marL="285750">
              <a:spcBef>
                <a:spcPct val="0"/>
              </a:spcBef>
              <a:spcAft>
                <a:spcPct val="0"/>
              </a:spcAft>
            </a:pPr>
            <a:r>
              <a:rPr lang="en-GB" altLang="de-DE" sz="2400" dirty="0" smtClean="0"/>
              <a:t>						</a:t>
            </a:r>
          </a:p>
          <a:p>
            <a:pPr marL="1028700" lvl="1">
              <a:spcBef>
                <a:spcPct val="0"/>
              </a:spcBef>
              <a:spcAft>
                <a:spcPct val="0"/>
              </a:spcAft>
            </a:pPr>
            <a:endParaRPr lang="en-GB" altLang="de-DE" sz="2000" dirty="0" smtClean="0"/>
          </a:p>
          <a:p>
            <a:pPr marL="285750" indent="-285750">
              <a:spcBef>
                <a:spcPct val="0"/>
              </a:spcBef>
              <a:spcAft>
                <a:spcPct val="0"/>
              </a:spcAft>
              <a:buFont typeface="Arial" panose="020B0604020202020204" pitchFamily="34" charset="0"/>
              <a:buChar char="•"/>
            </a:pPr>
            <a:endParaRPr lang="en-GB" altLang="de-DE" sz="2400" b="1" dirty="0" smtClean="0"/>
          </a:p>
        </p:txBody>
      </p:sp>
      <p:sp>
        <p:nvSpPr>
          <p:cNvPr id="3" name="Title 2"/>
          <p:cNvSpPr>
            <a:spLocks noGrp="1"/>
          </p:cNvSpPr>
          <p:nvPr>
            <p:ph type="title"/>
          </p:nvPr>
        </p:nvSpPr>
        <p:spPr>
          <a:xfrm>
            <a:off x="457200" y="-59549"/>
            <a:ext cx="8305800" cy="592950"/>
          </a:xfrm>
        </p:spPr>
        <p:txBody>
          <a:bodyPr>
            <a:normAutofit/>
          </a:bodyPr>
          <a:lstStyle/>
          <a:p>
            <a:r>
              <a:rPr lang="en-US" altLang="de-DE" sz="2200" b="1" kern="0" dirty="0" err="1" smtClean="0">
                <a:solidFill>
                  <a:srgbClr val="000000"/>
                </a:solidFill>
                <a:latin typeface="Verdana"/>
                <a:cs typeface="Arial"/>
              </a:rPr>
              <a:t>Nanosafety</a:t>
            </a:r>
            <a:r>
              <a:rPr lang="en-US" altLang="de-DE" sz="2200" b="1" kern="0" dirty="0" smtClean="0">
                <a:solidFill>
                  <a:srgbClr val="000000"/>
                </a:solidFill>
                <a:latin typeface="Verdana"/>
                <a:cs typeface="Arial"/>
              </a:rPr>
              <a:t> workshop outcomes</a:t>
            </a:r>
            <a:endParaRPr lang="en-US" dirty="0"/>
          </a:p>
        </p:txBody>
      </p:sp>
      <p:sp>
        <p:nvSpPr>
          <p:cNvPr id="4" name="Slide Number Placeholder 3"/>
          <p:cNvSpPr>
            <a:spLocks noGrp="1"/>
          </p:cNvSpPr>
          <p:nvPr>
            <p:ph type="sldNum" sz="quarter" idx="12"/>
          </p:nvPr>
        </p:nvSpPr>
        <p:spPr/>
        <p:txBody>
          <a:bodyPr/>
          <a:lstStyle/>
          <a:p>
            <a:fld id="{54B4606E-EBF0-41FC-AFBD-463BD9449987}" type="slidenum">
              <a:rPr lang="en-US" smtClean="0"/>
              <a:pPr/>
              <a:t>4</a:t>
            </a:fld>
            <a:endParaRPr lang="en-US" dirty="0"/>
          </a:p>
        </p:txBody>
      </p:sp>
    </p:spTree>
    <p:extLst>
      <p:ext uri="{BB962C8B-B14F-4D97-AF65-F5344CB8AC3E}">
        <p14:creationId xmlns:p14="http://schemas.microsoft.com/office/powerpoint/2010/main" xmlns="" val="36144170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85800"/>
            <a:ext cx="9144000" cy="6172199"/>
          </a:xfrm>
        </p:spPr>
        <p:txBody>
          <a:bodyPr>
            <a:normAutofit fontScale="85000" lnSpcReduction="20000"/>
          </a:bodyPr>
          <a:lstStyle/>
          <a:p>
            <a:pPr marL="285750" indent="-285750">
              <a:spcBef>
                <a:spcPct val="0"/>
              </a:spcBef>
              <a:spcAft>
                <a:spcPct val="0"/>
              </a:spcAft>
            </a:pPr>
            <a:r>
              <a:rPr lang="en-US" altLang="de-DE" sz="3100" u="sng" dirty="0" smtClean="0"/>
              <a:t>African workshop</a:t>
            </a:r>
          </a:p>
          <a:p>
            <a:pPr marL="1028700" lvl="1">
              <a:spcBef>
                <a:spcPct val="0"/>
              </a:spcBef>
              <a:spcAft>
                <a:spcPct val="0"/>
              </a:spcAft>
            </a:pPr>
            <a:endParaRPr lang="en-US" altLang="de-DE" sz="2100" b="1" dirty="0"/>
          </a:p>
          <a:p>
            <a:pPr>
              <a:spcAft>
                <a:spcPts val="600"/>
              </a:spcAft>
              <a:buSzPct val="50000"/>
              <a:defRPr/>
            </a:pPr>
            <a:r>
              <a:rPr lang="en-US" sz="2800" dirty="0" smtClean="0">
                <a:solidFill>
                  <a:schemeClr val="tx1"/>
                </a:solidFill>
                <a:ea typeface="Calibri" pitchFamily="34" charset="0"/>
                <a:cs typeface="Times New Roman" pitchFamily="18" charset="0"/>
              </a:rPr>
              <a:t>The group agreed on a </a:t>
            </a:r>
            <a:r>
              <a:rPr lang="en-US" sz="2800" dirty="0" smtClean="0">
                <a:solidFill>
                  <a:schemeClr val="tx1"/>
                </a:solidFill>
                <a:ea typeface="Calibri" pitchFamily="34" charset="0"/>
                <a:cs typeface="Times New Roman" pitchFamily="18" charset="0"/>
              </a:rPr>
              <a:t>common outcome </a:t>
            </a:r>
            <a:r>
              <a:rPr lang="en-US" sz="2800" dirty="0" smtClean="0">
                <a:solidFill>
                  <a:schemeClr val="tx1"/>
                </a:solidFill>
                <a:ea typeface="Calibri" pitchFamily="34" charset="0"/>
                <a:cs typeface="Times New Roman" pitchFamily="18" charset="0"/>
              </a:rPr>
              <a:t>text with the following chapters:</a:t>
            </a:r>
            <a:endParaRPr lang="de-CH" sz="2800" dirty="0" smtClean="0">
              <a:solidFill>
                <a:schemeClr val="tx1"/>
              </a:solidFill>
              <a:ea typeface="Calibri" pitchFamily="34" charset="0"/>
              <a:cs typeface="Times New Roman" pitchFamily="18" charset="0"/>
            </a:endParaRPr>
          </a:p>
          <a:p>
            <a:pPr marL="457200" indent="-457200">
              <a:spcAft>
                <a:spcPts val="600"/>
              </a:spcAft>
              <a:buSzPct val="100000"/>
              <a:buFont typeface="+mj-lt"/>
              <a:buAutoNum type="arabicPeriod"/>
            </a:pPr>
            <a:r>
              <a:rPr lang="en-US" sz="2800" dirty="0" smtClean="0">
                <a:solidFill>
                  <a:schemeClr val="tx1"/>
                </a:solidFill>
                <a:ea typeface="Calibri" pitchFamily="34" charset="0"/>
                <a:cs typeface="Times New Roman" pitchFamily="18" charset="0"/>
              </a:rPr>
              <a:t>Champions</a:t>
            </a:r>
            <a:endParaRPr lang="de-CH" sz="2800" dirty="0" smtClean="0">
              <a:solidFill>
                <a:schemeClr val="tx1"/>
              </a:solidFill>
              <a:ea typeface="Calibri" pitchFamily="34" charset="0"/>
              <a:cs typeface="Times New Roman" pitchFamily="18" charset="0"/>
            </a:endParaRPr>
          </a:p>
          <a:p>
            <a:pPr marL="457200" indent="-457200">
              <a:spcAft>
                <a:spcPts val="600"/>
              </a:spcAft>
              <a:buSzPct val="100000"/>
              <a:buFont typeface="+mj-lt"/>
              <a:buAutoNum type="arabicPeriod"/>
            </a:pPr>
            <a:r>
              <a:rPr lang="en-US" sz="2800" dirty="0" smtClean="0">
                <a:solidFill>
                  <a:schemeClr val="tx1"/>
                </a:solidFill>
                <a:ea typeface="Calibri" pitchFamily="34" charset="0"/>
                <a:cs typeface="Times New Roman" pitchFamily="18" charset="0"/>
              </a:rPr>
              <a:t>Identifying the needs of the African region</a:t>
            </a:r>
            <a:endParaRPr lang="de-CH" sz="2800" dirty="0" smtClean="0">
              <a:solidFill>
                <a:schemeClr val="tx1"/>
              </a:solidFill>
              <a:ea typeface="Calibri" pitchFamily="34" charset="0"/>
              <a:cs typeface="Times New Roman" pitchFamily="18" charset="0"/>
            </a:endParaRPr>
          </a:p>
          <a:p>
            <a:pPr marL="457200" indent="-457200">
              <a:spcAft>
                <a:spcPts val="600"/>
              </a:spcAft>
              <a:buSzPct val="100000"/>
              <a:buFont typeface="+mj-lt"/>
              <a:buAutoNum type="arabicPeriod"/>
            </a:pPr>
            <a:r>
              <a:rPr lang="en-US" sz="2800" dirty="0" smtClean="0">
                <a:solidFill>
                  <a:schemeClr val="tx1"/>
                </a:solidFill>
                <a:ea typeface="Calibri" pitchFamily="34" charset="0"/>
                <a:cs typeface="Times New Roman" pitchFamily="18" charset="0"/>
              </a:rPr>
              <a:t>Expertise</a:t>
            </a:r>
            <a:endParaRPr lang="de-CH" sz="2800" dirty="0" smtClean="0">
              <a:solidFill>
                <a:schemeClr val="tx1"/>
              </a:solidFill>
              <a:ea typeface="Calibri" pitchFamily="34" charset="0"/>
              <a:cs typeface="Times New Roman" pitchFamily="18" charset="0"/>
            </a:endParaRPr>
          </a:p>
          <a:p>
            <a:pPr marL="457200" indent="-457200">
              <a:spcAft>
                <a:spcPts val="600"/>
              </a:spcAft>
              <a:buSzPct val="100000"/>
              <a:buFont typeface="+mj-lt"/>
              <a:buAutoNum type="arabicPeriod"/>
            </a:pPr>
            <a:r>
              <a:rPr lang="en-US" sz="2800" dirty="0" smtClean="0">
                <a:solidFill>
                  <a:schemeClr val="tx1"/>
                </a:solidFill>
                <a:ea typeface="Calibri" pitchFamily="34" charset="0"/>
                <a:cs typeface="Times New Roman" pitchFamily="18" charset="0"/>
              </a:rPr>
              <a:t>Policy, regulatory framework,</a:t>
            </a:r>
            <a:br>
              <a:rPr lang="en-US" sz="2800" dirty="0" smtClean="0">
                <a:solidFill>
                  <a:schemeClr val="tx1"/>
                </a:solidFill>
                <a:ea typeface="Calibri" pitchFamily="34" charset="0"/>
                <a:cs typeface="Times New Roman" pitchFamily="18" charset="0"/>
              </a:rPr>
            </a:br>
            <a:r>
              <a:rPr lang="en-US" sz="2800" dirty="0" smtClean="0">
                <a:solidFill>
                  <a:schemeClr val="tx1"/>
                </a:solidFill>
                <a:ea typeface="Calibri" pitchFamily="34" charset="0"/>
                <a:cs typeface="Times New Roman" pitchFamily="18" charset="0"/>
              </a:rPr>
              <a:t> institutional arrangements</a:t>
            </a:r>
            <a:endParaRPr lang="de-CH" sz="2800" dirty="0" smtClean="0">
              <a:solidFill>
                <a:schemeClr val="tx1"/>
              </a:solidFill>
              <a:ea typeface="Calibri" pitchFamily="34" charset="0"/>
              <a:cs typeface="Times New Roman" pitchFamily="18" charset="0"/>
            </a:endParaRPr>
          </a:p>
          <a:p>
            <a:pPr marL="457200" indent="-457200">
              <a:spcAft>
                <a:spcPts val="600"/>
              </a:spcAft>
              <a:buSzPct val="100000"/>
              <a:buFont typeface="+mj-lt"/>
              <a:buAutoNum type="arabicPeriod"/>
            </a:pPr>
            <a:r>
              <a:rPr lang="en-US" sz="2800" dirty="0" smtClean="0">
                <a:solidFill>
                  <a:schemeClr val="tx1"/>
                </a:solidFill>
                <a:ea typeface="Calibri" pitchFamily="34" charset="0"/>
                <a:cs typeface="Times New Roman" pitchFamily="18" charset="0"/>
              </a:rPr>
              <a:t>Infrastructure</a:t>
            </a:r>
            <a:endParaRPr lang="de-CH" sz="2800" dirty="0" smtClean="0">
              <a:solidFill>
                <a:schemeClr val="tx1"/>
              </a:solidFill>
              <a:ea typeface="Calibri" pitchFamily="34" charset="0"/>
              <a:cs typeface="Times New Roman" pitchFamily="18" charset="0"/>
            </a:endParaRPr>
          </a:p>
          <a:p>
            <a:pPr marL="457200" indent="-457200">
              <a:spcAft>
                <a:spcPts val="600"/>
              </a:spcAft>
              <a:buSzPct val="100000"/>
              <a:buFont typeface="+mj-lt"/>
              <a:buAutoNum type="arabicPeriod"/>
            </a:pPr>
            <a:r>
              <a:rPr lang="en-US" sz="2800" dirty="0" smtClean="0">
                <a:solidFill>
                  <a:schemeClr val="tx1"/>
                </a:solidFill>
                <a:ea typeface="Calibri" pitchFamily="34" charset="0"/>
                <a:cs typeface="Times New Roman" pitchFamily="18" charset="0"/>
              </a:rPr>
              <a:t>Actions</a:t>
            </a:r>
          </a:p>
          <a:p>
            <a:pPr>
              <a:spcAft>
                <a:spcPts val="600"/>
              </a:spcAft>
              <a:buSzPct val="100000"/>
            </a:pPr>
            <a:r>
              <a:rPr lang="en-US" sz="2800" dirty="0" smtClean="0">
                <a:solidFill>
                  <a:schemeClr val="tx1"/>
                </a:solidFill>
                <a:ea typeface="Calibri" pitchFamily="34" charset="0"/>
                <a:cs typeface="Times New Roman" pitchFamily="18" charset="0"/>
              </a:rPr>
              <a:t>The delegates created </a:t>
            </a:r>
            <a:r>
              <a:rPr lang="en-US" sz="2800" dirty="0" smtClean="0">
                <a:solidFill>
                  <a:schemeClr val="tx1"/>
                </a:solidFill>
                <a:ea typeface="Calibri" pitchFamily="34" charset="0"/>
                <a:cs typeface="Times New Roman" pitchFamily="18" charset="0"/>
              </a:rPr>
              <a:t>an </a:t>
            </a:r>
            <a:r>
              <a:rPr lang="en-US" sz="2800" dirty="0" smtClean="0">
                <a:solidFill>
                  <a:schemeClr val="tx1"/>
                </a:solidFill>
                <a:ea typeface="Calibri" pitchFamily="34" charset="0"/>
                <a:cs typeface="Times New Roman" pitchFamily="18" charset="0"/>
              </a:rPr>
              <a:t>African </a:t>
            </a:r>
            <a:r>
              <a:rPr lang="en-US" sz="2800" dirty="0" err="1" smtClean="0">
                <a:solidFill>
                  <a:schemeClr val="tx1"/>
                </a:solidFill>
                <a:ea typeface="Calibri" pitchFamily="34" charset="0"/>
                <a:cs typeface="Times New Roman" pitchFamily="18" charset="0"/>
              </a:rPr>
              <a:t>nano</a:t>
            </a:r>
            <a:r>
              <a:rPr lang="en-US" sz="2800" dirty="0" smtClean="0">
                <a:solidFill>
                  <a:schemeClr val="tx1"/>
                </a:solidFill>
                <a:ea typeface="Calibri" pitchFamily="34" charset="0"/>
                <a:cs typeface="Times New Roman" pitchFamily="18" charset="0"/>
              </a:rPr>
              <a:t> working group with participants from Ghana, Kenya, Senegal, South Africa, Sudan, Tanzania and Zambia. </a:t>
            </a:r>
            <a:endParaRPr lang="de-CH" sz="2800" dirty="0" smtClean="0">
              <a:solidFill>
                <a:schemeClr val="tx1"/>
              </a:solidFill>
              <a:ea typeface="Calibri" pitchFamily="34" charset="0"/>
              <a:cs typeface="Times New Roman" pitchFamily="18" charset="0"/>
            </a:endParaRPr>
          </a:p>
          <a:p>
            <a:pPr marL="1028700" lvl="1">
              <a:spcBef>
                <a:spcPct val="0"/>
              </a:spcBef>
              <a:spcAft>
                <a:spcPct val="0"/>
              </a:spcAft>
            </a:pPr>
            <a:endParaRPr lang="en-US" altLang="de-DE" sz="2000" dirty="0" smtClean="0"/>
          </a:p>
          <a:p>
            <a:pPr marL="285750">
              <a:spcBef>
                <a:spcPct val="0"/>
              </a:spcBef>
              <a:spcAft>
                <a:spcPct val="0"/>
              </a:spcAft>
            </a:pPr>
            <a:r>
              <a:rPr lang="en-US" altLang="de-DE" sz="2400" dirty="0" smtClean="0"/>
              <a:t>						</a:t>
            </a:r>
          </a:p>
          <a:p>
            <a:pPr marL="1028700" lvl="1">
              <a:spcBef>
                <a:spcPct val="0"/>
              </a:spcBef>
              <a:spcAft>
                <a:spcPct val="0"/>
              </a:spcAft>
            </a:pPr>
            <a:endParaRPr lang="en-US" altLang="de-DE" sz="2000" dirty="0" smtClean="0"/>
          </a:p>
          <a:p>
            <a:pPr marL="285750" indent="-285750">
              <a:spcBef>
                <a:spcPct val="0"/>
              </a:spcBef>
              <a:spcAft>
                <a:spcPct val="0"/>
              </a:spcAft>
              <a:buFont typeface="Arial" panose="020B0604020202020204" pitchFamily="34" charset="0"/>
              <a:buChar char="•"/>
            </a:pPr>
            <a:endParaRPr lang="en-US" altLang="de-DE" sz="2400" b="1" dirty="0" smtClean="0"/>
          </a:p>
        </p:txBody>
      </p:sp>
      <p:sp>
        <p:nvSpPr>
          <p:cNvPr id="3" name="Title 2"/>
          <p:cNvSpPr>
            <a:spLocks noGrp="1"/>
          </p:cNvSpPr>
          <p:nvPr>
            <p:ph type="title"/>
          </p:nvPr>
        </p:nvSpPr>
        <p:spPr>
          <a:xfrm>
            <a:off x="457200" y="-59549"/>
            <a:ext cx="8305800" cy="592950"/>
          </a:xfrm>
        </p:spPr>
        <p:txBody>
          <a:bodyPr>
            <a:normAutofit/>
          </a:bodyPr>
          <a:lstStyle/>
          <a:p>
            <a:r>
              <a:rPr lang="en-US" altLang="de-DE" sz="2200" b="1" kern="0" dirty="0" err="1" smtClean="0">
                <a:solidFill>
                  <a:srgbClr val="000000"/>
                </a:solidFill>
                <a:latin typeface="Verdana"/>
                <a:cs typeface="Arial"/>
              </a:rPr>
              <a:t>Nanosafety</a:t>
            </a:r>
            <a:r>
              <a:rPr lang="en-US" altLang="de-DE" sz="2200" b="1" kern="0" dirty="0" smtClean="0">
                <a:solidFill>
                  <a:srgbClr val="000000"/>
                </a:solidFill>
                <a:latin typeface="Verdana"/>
                <a:cs typeface="Arial"/>
              </a:rPr>
              <a:t> workshop outcomes</a:t>
            </a:r>
            <a:endParaRPr lang="en-US" dirty="0"/>
          </a:p>
        </p:txBody>
      </p:sp>
      <p:sp>
        <p:nvSpPr>
          <p:cNvPr id="4" name="Slide Number Placeholder 3"/>
          <p:cNvSpPr>
            <a:spLocks noGrp="1"/>
          </p:cNvSpPr>
          <p:nvPr>
            <p:ph type="sldNum" sz="quarter" idx="12"/>
          </p:nvPr>
        </p:nvSpPr>
        <p:spPr/>
        <p:txBody>
          <a:bodyPr/>
          <a:lstStyle/>
          <a:p>
            <a:fld id="{54B4606E-EBF0-41FC-AFBD-463BD9449987}" type="slidenum">
              <a:rPr lang="en-US" smtClean="0"/>
              <a:pPr/>
              <a:t>5</a:t>
            </a:fld>
            <a:endParaRPr lang="en-US" dirty="0"/>
          </a:p>
        </p:txBody>
      </p:sp>
    </p:spTree>
    <p:extLst>
      <p:ext uri="{BB962C8B-B14F-4D97-AF65-F5344CB8AC3E}">
        <p14:creationId xmlns:p14="http://schemas.microsoft.com/office/powerpoint/2010/main" xmlns="" val="3614417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85800"/>
            <a:ext cx="9144000" cy="6172199"/>
          </a:xfrm>
        </p:spPr>
        <p:txBody>
          <a:bodyPr>
            <a:normAutofit fontScale="85000" lnSpcReduction="20000"/>
          </a:bodyPr>
          <a:lstStyle/>
          <a:p>
            <a:pPr marL="285750" indent="-285750">
              <a:spcBef>
                <a:spcPct val="0"/>
              </a:spcBef>
              <a:spcAft>
                <a:spcPct val="0"/>
              </a:spcAft>
            </a:pPr>
            <a:r>
              <a:rPr lang="en-GB" altLang="de-DE" sz="3100" u="sng" dirty="0" smtClean="0"/>
              <a:t>Latin American and Caribbean </a:t>
            </a:r>
            <a:r>
              <a:rPr lang="en-GB" altLang="de-DE" sz="3100" u="sng" dirty="0" smtClean="0"/>
              <a:t>workshop</a:t>
            </a:r>
          </a:p>
          <a:p>
            <a:pPr marL="1028700" lvl="1">
              <a:spcBef>
                <a:spcPct val="0"/>
              </a:spcBef>
              <a:spcAft>
                <a:spcPct val="0"/>
              </a:spcAft>
            </a:pPr>
            <a:endParaRPr lang="en-GB" altLang="de-DE" sz="2100" b="1" dirty="0" smtClean="0"/>
          </a:p>
          <a:p>
            <a:pPr marL="457200" indent="-457200">
              <a:spcAft>
                <a:spcPts val="600"/>
              </a:spcAft>
              <a:buSzPct val="100000"/>
            </a:pPr>
            <a:r>
              <a:rPr lang="en-GB" sz="2800" dirty="0" smtClean="0">
                <a:solidFill>
                  <a:schemeClr val="tx1"/>
                </a:solidFill>
                <a:ea typeface="Calibri" pitchFamily="34" charset="0"/>
                <a:cs typeface="Times New Roman" pitchFamily="18" charset="0"/>
              </a:rPr>
              <a:t>Identified current gaps and needs for the region</a:t>
            </a:r>
          </a:p>
          <a:p>
            <a:pPr marL="742950" indent="-457200">
              <a:spcBef>
                <a:spcPct val="0"/>
              </a:spcBef>
              <a:spcAft>
                <a:spcPct val="0"/>
              </a:spcAft>
              <a:buFont typeface="+mj-lt"/>
              <a:buAutoNum type="arabicPeriod"/>
            </a:pPr>
            <a:r>
              <a:rPr lang="en-GB" altLang="de-DE" sz="2500" dirty="0" smtClean="0"/>
              <a:t>Need </a:t>
            </a:r>
            <a:r>
              <a:rPr lang="en-GB" altLang="de-DE" sz="2500" dirty="0" smtClean="0"/>
              <a:t>for capacity building in infrastructure, laboratories, human resources, students’ </a:t>
            </a:r>
            <a:r>
              <a:rPr lang="en-GB" altLang="de-DE" sz="2500" dirty="0" smtClean="0"/>
              <a:t>training</a:t>
            </a:r>
          </a:p>
          <a:p>
            <a:pPr marL="742950" indent="-457200">
              <a:spcBef>
                <a:spcPct val="0"/>
              </a:spcBef>
              <a:spcAft>
                <a:spcPct val="0"/>
              </a:spcAft>
              <a:buFont typeface="+mj-lt"/>
              <a:buAutoNum type="arabicPeriod"/>
            </a:pPr>
            <a:endParaRPr lang="en-GB" altLang="de-DE" sz="2500" dirty="0" smtClean="0"/>
          </a:p>
          <a:p>
            <a:pPr marL="742950" indent="-457200">
              <a:spcBef>
                <a:spcPct val="0"/>
              </a:spcBef>
              <a:spcAft>
                <a:spcPct val="0"/>
              </a:spcAft>
              <a:buFont typeface="+mj-lt"/>
              <a:buAutoNum type="arabicPeriod"/>
            </a:pPr>
            <a:r>
              <a:rPr lang="en-GB" altLang="de-DE" sz="2500" dirty="0" smtClean="0"/>
              <a:t>Build capacity among universities and research centres across the region</a:t>
            </a:r>
          </a:p>
          <a:p>
            <a:pPr marL="742950" indent="-457200">
              <a:spcBef>
                <a:spcPct val="0"/>
              </a:spcBef>
              <a:spcAft>
                <a:spcPct val="0"/>
              </a:spcAft>
              <a:buFont typeface="+mj-lt"/>
              <a:buAutoNum type="arabicPeriod"/>
            </a:pPr>
            <a:endParaRPr lang="en-GB" altLang="de-DE" sz="2500" dirty="0" smtClean="0"/>
          </a:p>
          <a:p>
            <a:pPr marL="742950" indent="-457200">
              <a:spcBef>
                <a:spcPct val="0"/>
              </a:spcBef>
              <a:spcAft>
                <a:spcPct val="0"/>
              </a:spcAft>
              <a:buFont typeface="+mj-lt"/>
              <a:buAutoNum type="arabicPeriod"/>
            </a:pPr>
            <a:r>
              <a:rPr lang="en-GB" altLang="de-DE" sz="2500" dirty="0" smtClean="0"/>
              <a:t>Awareness raising</a:t>
            </a:r>
          </a:p>
          <a:p>
            <a:pPr marL="742950" indent="-457200">
              <a:spcBef>
                <a:spcPct val="0"/>
              </a:spcBef>
              <a:spcAft>
                <a:spcPct val="0"/>
              </a:spcAft>
              <a:buFont typeface="+mj-lt"/>
              <a:buAutoNum type="arabicPeriod"/>
            </a:pPr>
            <a:endParaRPr lang="en-GB" altLang="de-DE" sz="2500" dirty="0" smtClean="0"/>
          </a:p>
          <a:p>
            <a:pPr marL="742950" indent="-457200">
              <a:spcBef>
                <a:spcPct val="0"/>
              </a:spcBef>
              <a:spcAft>
                <a:spcPct val="0"/>
              </a:spcAft>
              <a:buFont typeface="+mj-lt"/>
              <a:buAutoNum type="arabicPeriod"/>
            </a:pPr>
            <a:r>
              <a:rPr lang="en-GB" altLang="de-DE" sz="2500" dirty="0" smtClean="0"/>
              <a:t>Incorporation of </a:t>
            </a:r>
            <a:r>
              <a:rPr lang="en-GB" altLang="de-DE" sz="2500" dirty="0" err="1" smtClean="0"/>
              <a:t>nano</a:t>
            </a:r>
            <a:r>
              <a:rPr lang="en-GB" altLang="de-DE" sz="2500" dirty="0" smtClean="0"/>
              <a:t> into the GHS</a:t>
            </a:r>
          </a:p>
          <a:p>
            <a:pPr marL="742950" indent="-457200">
              <a:spcBef>
                <a:spcPct val="0"/>
              </a:spcBef>
              <a:spcAft>
                <a:spcPct val="0"/>
              </a:spcAft>
              <a:buFont typeface="+mj-lt"/>
              <a:buAutoNum type="arabicPeriod"/>
            </a:pPr>
            <a:endParaRPr lang="en-GB" altLang="de-DE" sz="2500" dirty="0" smtClean="0"/>
          </a:p>
          <a:p>
            <a:pPr marL="742950" indent="-457200">
              <a:spcBef>
                <a:spcPct val="0"/>
              </a:spcBef>
              <a:spcAft>
                <a:spcPct val="0"/>
              </a:spcAft>
              <a:buFont typeface="+mj-lt"/>
              <a:buAutoNum type="arabicPeriod"/>
            </a:pPr>
            <a:r>
              <a:rPr lang="en-GB" altLang="de-DE" sz="2500" dirty="0" smtClean="0"/>
              <a:t>Commitment to form regional </a:t>
            </a:r>
            <a:r>
              <a:rPr lang="en-GB" altLang="de-DE" sz="2500" dirty="0" err="1" smtClean="0"/>
              <a:t>nano</a:t>
            </a:r>
            <a:r>
              <a:rPr lang="en-GB" altLang="de-DE" sz="2500" dirty="0" smtClean="0"/>
              <a:t> networks</a:t>
            </a:r>
          </a:p>
          <a:p>
            <a:pPr marL="742950" indent="-457200">
              <a:spcBef>
                <a:spcPct val="0"/>
              </a:spcBef>
              <a:spcAft>
                <a:spcPct val="0"/>
              </a:spcAft>
              <a:buFont typeface="+mj-lt"/>
              <a:buAutoNum type="arabicPeriod"/>
            </a:pPr>
            <a:endParaRPr lang="en-GB" altLang="de-DE" sz="2500" dirty="0" smtClean="0"/>
          </a:p>
          <a:p>
            <a:pPr marL="742950" indent="-457200">
              <a:spcBef>
                <a:spcPct val="0"/>
              </a:spcBef>
              <a:spcAft>
                <a:spcPct val="0"/>
              </a:spcAft>
              <a:buFont typeface="+mj-lt"/>
              <a:buAutoNum type="arabicPeriod"/>
            </a:pPr>
            <a:r>
              <a:rPr lang="en-GB" altLang="de-DE" sz="2500" dirty="0" smtClean="0"/>
              <a:t>Seek opportunities to fund </a:t>
            </a:r>
            <a:r>
              <a:rPr lang="en-GB" altLang="de-DE" sz="2500" dirty="0" err="1" smtClean="0"/>
              <a:t>nano</a:t>
            </a:r>
            <a:r>
              <a:rPr lang="en-GB" altLang="de-DE" sz="2500" dirty="0" smtClean="0"/>
              <a:t> work through the GEF, and access other facilities</a:t>
            </a:r>
          </a:p>
          <a:p>
            <a:pPr marL="742950" indent="-457200">
              <a:spcBef>
                <a:spcPct val="0"/>
              </a:spcBef>
              <a:spcAft>
                <a:spcPct val="0"/>
              </a:spcAft>
              <a:buFont typeface="+mj-lt"/>
              <a:buAutoNum type="arabicPeriod"/>
            </a:pPr>
            <a:endParaRPr lang="en-GB" altLang="de-DE" sz="2500" dirty="0" smtClean="0"/>
          </a:p>
          <a:p>
            <a:pPr marL="742950" indent="-457200">
              <a:spcBef>
                <a:spcPct val="0"/>
              </a:spcBef>
              <a:spcAft>
                <a:spcPct val="0"/>
              </a:spcAft>
              <a:buFont typeface="+mj-lt"/>
              <a:buAutoNum type="arabicPeriod"/>
            </a:pPr>
            <a:r>
              <a:rPr lang="en-GB" altLang="de-DE" sz="2500" dirty="0" smtClean="0"/>
              <a:t>Work with industry on safe handling of relevant materials</a:t>
            </a:r>
          </a:p>
          <a:p>
            <a:pPr marL="742950" indent="-457200">
              <a:spcBef>
                <a:spcPct val="0"/>
              </a:spcBef>
              <a:spcAft>
                <a:spcPct val="0"/>
              </a:spcAft>
              <a:buFont typeface="+mj-lt"/>
              <a:buAutoNum type="arabicPeriod"/>
            </a:pPr>
            <a:endParaRPr lang="en-GB" altLang="de-DE" sz="2500" dirty="0" smtClean="0"/>
          </a:p>
          <a:p>
            <a:pPr marL="1028700" lvl="1">
              <a:spcBef>
                <a:spcPct val="0"/>
              </a:spcBef>
              <a:spcAft>
                <a:spcPct val="0"/>
              </a:spcAft>
            </a:pPr>
            <a:endParaRPr lang="en-GB" altLang="de-DE" sz="2000" dirty="0" smtClean="0"/>
          </a:p>
          <a:p>
            <a:pPr marL="285750">
              <a:spcBef>
                <a:spcPct val="0"/>
              </a:spcBef>
              <a:spcAft>
                <a:spcPct val="0"/>
              </a:spcAft>
            </a:pPr>
            <a:r>
              <a:rPr lang="en-GB" altLang="de-DE" sz="2400" dirty="0" smtClean="0"/>
              <a:t>						</a:t>
            </a:r>
          </a:p>
          <a:p>
            <a:pPr marL="1028700" lvl="1">
              <a:spcBef>
                <a:spcPct val="0"/>
              </a:spcBef>
              <a:spcAft>
                <a:spcPct val="0"/>
              </a:spcAft>
            </a:pPr>
            <a:endParaRPr lang="en-GB" altLang="de-DE" sz="2000" dirty="0" smtClean="0"/>
          </a:p>
          <a:p>
            <a:pPr marL="285750" indent="-285750">
              <a:spcBef>
                <a:spcPct val="0"/>
              </a:spcBef>
              <a:spcAft>
                <a:spcPct val="0"/>
              </a:spcAft>
              <a:buFont typeface="Arial" panose="020B0604020202020204" pitchFamily="34" charset="0"/>
              <a:buChar char="•"/>
            </a:pPr>
            <a:endParaRPr lang="en-GB" altLang="de-DE" sz="2400" b="1" dirty="0" smtClean="0"/>
          </a:p>
        </p:txBody>
      </p:sp>
      <p:sp>
        <p:nvSpPr>
          <p:cNvPr id="3" name="Title 2"/>
          <p:cNvSpPr>
            <a:spLocks noGrp="1"/>
          </p:cNvSpPr>
          <p:nvPr>
            <p:ph type="title"/>
          </p:nvPr>
        </p:nvSpPr>
        <p:spPr>
          <a:xfrm>
            <a:off x="457200" y="-59549"/>
            <a:ext cx="8305800" cy="592950"/>
          </a:xfrm>
        </p:spPr>
        <p:txBody>
          <a:bodyPr>
            <a:normAutofit/>
          </a:bodyPr>
          <a:lstStyle/>
          <a:p>
            <a:r>
              <a:rPr lang="en-US" altLang="de-DE" sz="2200" b="1" kern="0" dirty="0" err="1" smtClean="0">
                <a:solidFill>
                  <a:srgbClr val="000000"/>
                </a:solidFill>
                <a:latin typeface="Verdana"/>
                <a:cs typeface="Arial"/>
              </a:rPr>
              <a:t>Nanosafety</a:t>
            </a:r>
            <a:r>
              <a:rPr lang="en-US" altLang="de-DE" sz="2200" b="1" kern="0" dirty="0" smtClean="0">
                <a:solidFill>
                  <a:srgbClr val="000000"/>
                </a:solidFill>
                <a:latin typeface="Verdana"/>
                <a:cs typeface="Arial"/>
              </a:rPr>
              <a:t> workshop outcomes</a:t>
            </a:r>
            <a:endParaRPr lang="en-US" dirty="0"/>
          </a:p>
        </p:txBody>
      </p:sp>
      <p:sp>
        <p:nvSpPr>
          <p:cNvPr id="4" name="Slide Number Placeholder 3"/>
          <p:cNvSpPr>
            <a:spLocks noGrp="1"/>
          </p:cNvSpPr>
          <p:nvPr>
            <p:ph type="sldNum" sz="quarter" idx="12"/>
          </p:nvPr>
        </p:nvSpPr>
        <p:spPr/>
        <p:txBody>
          <a:bodyPr/>
          <a:lstStyle/>
          <a:p>
            <a:fld id="{54B4606E-EBF0-41FC-AFBD-463BD9449987}" type="slidenum">
              <a:rPr lang="en-US" smtClean="0"/>
              <a:pPr/>
              <a:t>6</a:t>
            </a:fld>
            <a:endParaRPr lang="en-US" dirty="0"/>
          </a:p>
        </p:txBody>
      </p:sp>
    </p:spTree>
    <p:extLst>
      <p:ext uri="{BB962C8B-B14F-4D97-AF65-F5344CB8AC3E}">
        <p14:creationId xmlns:p14="http://schemas.microsoft.com/office/powerpoint/2010/main" xmlns="" val="3614417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85800"/>
            <a:ext cx="9144000" cy="6172199"/>
          </a:xfrm>
        </p:spPr>
        <p:txBody>
          <a:bodyPr>
            <a:normAutofit/>
          </a:bodyPr>
          <a:lstStyle/>
          <a:p>
            <a:pPr marL="285750" indent="-285750">
              <a:spcBef>
                <a:spcPct val="0"/>
              </a:spcBef>
              <a:spcAft>
                <a:spcPct val="0"/>
              </a:spcAft>
            </a:pPr>
            <a:r>
              <a:rPr lang="en-US" altLang="de-DE" sz="3100" u="sng" dirty="0" smtClean="0"/>
              <a:t>Latin American and Caribbean </a:t>
            </a:r>
            <a:r>
              <a:rPr lang="en-US" altLang="de-DE" sz="3100" u="sng" dirty="0" smtClean="0"/>
              <a:t>workshop</a:t>
            </a:r>
          </a:p>
          <a:p>
            <a:pPr marL="1028700" lvl="1">
              <a:spcBef>
                <a:spcPct val="0"/>
              </a:spcBef>
              <a:spcAft>
                <a:spcPct val="0"/>
              </a:spcAft>
            </a:pPr>
            <a:endParaRPr lang="en-US" altLang="de-DE" sz="2100" b="1" dirty="0"/>
          </a:p>
          <a:p>
            <a:pPr marL="457200" indent="-457200">
              <a:spcAft>
                <a:spcPts val="600"/>
              </a:spcAft>
              <a:buSzPct val="100000"/>
            </a:pPr>
            <a:r>
              <a:rPr lang="en-US" sz="2800" dirty="0" smtClean="0">
                <a:solidFill>
                  <a:schemeClr val="tx1"/>
                </a:solidFill>
                <a:ea typeface="Calibri" pitchFamily="34" charset="0"/>
                <a:cs typeface="Times New Roman" pitchFamily="18" charset="0"/>
              </a:rPr>
              <a:t>Identified current gaps and needs for the region (cont.)</a:t>
            </a:r>
            <a:endParaRPr lang="de-CH" sz="2800" dirty="0" smtClean="0">
              <a:solidFill>
                <a:schemeClr val="tx1"/>
              </a:solidFill>
              <a:ea typeface="Calibri" pitchFamily="34" charset="0"/>
              <a:cs typeface="Times New Roman" pitchFamily="18" charset="0"/>
            </a:endParaRPr>
          </a:p>
          <a:p>
            <a:pPr marL="742950" indent="-457200">
              <a:spcBef>
                <a:spcPct val="0"/>
              </a:spcBef>
              <a:spcAft>
                <a:spcPct val="0"/>
              </a:spcAft>
              <a:buFont typeface="+mj-lt"/>
              <a:buAutoNum type="arabicPeriod"/>
            </a:pPr>
            <a:endParaRPr lang="en-US" altLang="de-DE" sz="2500" dirty="0" smtClean="0"/>
          </a:p>
          <a:p>
            <a:pPr marL="742950" indent="-457200">
              <a:spcBef>
                <a:spcPct val="0"/>
              </a:spcBef>
              <a:spcAft>
                <a:spcPct val="0"/>
              </a:spcAft>
              <a:buFont typeface="+mj-lt"/>
              <a:buAutoNum type="arabicPeriod" startAt="8"/>
            </a:pPr>
            <a:r>
              <a:rPr lang="en-US" altLang="de-DE" sz="2100" dirty="0" smtClean="0"/>
              <a:t>Commitment to share outcomes from regional </a:t>
            </a:r>
            <a:r>
              <a:rPr lang="en-US" altLang="de-DE" sz="2100" dirty="0" smtClean="0"/>
              <a:t>workshops to raise awareness</a:t>
            </a:r>
            <a:endParaRPr lang="en-US" altLang="de-DE" sz="2100" dirty="0" smtClean="0"/>
          </a:p>
          <a:p>
            <a:pPr marL="1200150" lvl="1" indent="-457200">
              <a:spcBef>
                <a:spcPct val="0"/>
              </a:spcBef>
              <a:spcAft>
                <a:spcPct val="0"/>
              </a:spcAft>
            </a:pPr>
            <a:r>
              <a:rPr lang="en-US" altLang="de-DE" sz="2100" dirty="0" smtClean="0"/>
              <a:t>Greater distribution already in place through UNITAR website and updates to be provided at ICCM4 side event</a:t>
            </a:r>
          </a:p>
          <a:p>
            <a:pPr marL="742950" indent="-457200">
              <a:spcBef>
                <a:spcPct val="0"/>
              </a:spcBef>
              <a:spcAft>
                <a:spcPct val="0"/>
              </a:spcAft>
              <a:buFont typeface="+mj-lt"/>
              <a:buAutoNum type="arabicPeriod" startAt="9"/>
            </a:pPr>
            <a:endParaRPr lang="en-US" altLang="de-DE" sz="2100" dirty="0" smtClean="0"/>
          </a:p>
          <a:p>
            <a:pPr marL="742950" indent="-457200">
              <a:spcBef>
                <a:spcPct val="0"/>
              </a:spcBef>
              <a:spcAft>
                <a:spcPct val="0"/>
              </a:spcAft>
              <a:buFont typeface="+mj-lt"/>
              <a:buAutoNum type="arabicPeriod" startAt="9"/>
            </a:pPr>
            <a:r>
              <a:rPr lang="en-US" altLang="de-DE" sz="2100" dirty="0" smtClean="0"/>
              <a:t>Identify products with nanomaterials in them</a:t>
            </a:r>
          </a:p>
          <a:p>
            <a:pPr marL="742950" indent="-457200">
              <a:spcBef>
                <a:spcPct val="0"/>
              </a:spcBef>
              <a:spcAft>
                <a:spcPct val="0"/>
              </a:spcAft>
              <a:buFont typeface="+mj-lt"/>
              <a:buAutoNum type="arabicPeriod" startAt="9"/>
            </a:pPr>
            <a:endParaRPr lang="en-GB" altLang="de-DE" sz="2100" dirty="0" smtClean="0"/>
          </a:p>
          <a:p>
            <a:pPr marL="742950" indent="-457200">
              <a:spcBef>
                <a:spcPct val="0"/>
              </a:spcBef>
              <a:spcAft>
                <a:spcPct val="0"/>
              </a:spcAft>
              <a:buFont typeface="+mj-lt"/>
              <a:buAutoNum type="arabicPeriod" startAt="9"/>
            </a:pPr>
            <a:r>
              <a:rPr lang="en-GB" altLang="de-DE" sz="2100" dirty="0" smtClean="0"/>
              <a:t>Create </a:t>
            </a:r>
            <a:r>
              <a:rPr lang="en-GB" altLang="de-DE" sz="2100" dirty="0" smtClean="0"/>
              <a:t>national requirements for the registry of nanomaterials</a:t>
            </a:r>
          </a:p>
          <a:p>
            <a:pPr marL="742950" indent="-457200">
              <a:spcBef>
                <a:spcPct val="0"/>
              </a:spcBef>
              <a:spcAft>
                <a:spcPct val="0"/>
              </a:spcAft>
              <a:buFont typeface="+mj-lt"/>
              <a:buAutoNum type="arabicPeriod" startAt="9"/>
            </a:pPr>
            <a:endParaRPr lang="en-US" altLang="de-DE" sz="2100" dirty="0" smtClean="0"/>
          </a:p>
          <a:p>
            <a:pPr marL="742950" indent="-457200">
              <a:spcBef>
                <a:spcPct val="0"/>
              </a:spcBef>
              <a:spcAft>
                <a:spcPct val="0"/>
              </a:spcAft>
              <a:buFont typeface="+mj-lt"/>
              <a:buAutoNum type="arabicPeriod" startAt="9"/>
            </a:pPr>
            <a:r>
              <a:rPr lang="en-US" altLang="de-DE" sz="2100" dirty="0" smtClean="0"/>
              <a:t>Develop regulations</a:t>
            </a:r>
          </a:p>
          <a:p>
            <a:pPr marL="285750">
              <a:spcBef>
                <a:spcPct val="0"/>
              </a:spcBef>
              <a:spcAft>
                <a:spcPct val="0"/>
              </a:spcAft>
            </a:pPr>
            <a:r>
              <a:rPr lang="en-US" altLang="de-DE" sz="2400" dirty="0" smtClean="0"/>
              <a:t>						</a:t>
            </a:r>
          </a:p>
          <a:p>
            <a:pPr marL="1028700" lvl="1">
              <a:spcBef>
                <a:spcPct val="0"/>
              </a:spcBef>
              <a:spcAft>
                <a:spcPct val="0"/>
              </a:spcAft>
            </a:pPr>
            <a:endParaRPr lang="en-US" altLang="de-DE" sz="2000" dirty="0" smtClean="0"/>
          </a:p>
          <a:p>
            <a:pPr marL="285750" indent="-285750">
              <a:spcBef>
                <a:spcPct val="0"/>
              </a:spcBef>
              <a:spcAft>
                <a:spcPct val="0"/>
              </a:spcAft>
              <a:buFont typeface="Arial" panose="020B0604020202020204" pitchFamily="34" charset="0"/>
              <a:buChar char="•"/>
            </a:pPr>
            <a:endParaRPr lang="en-US" altLang="de-DE" sz="2400" b="1" dirty="0" smtClean="0"/>
          </a:p>
        </p:txBody>
      </p:sp>
      <p:sp>
        <p:nvSpPr>
          <p:cNvPr id="3" name="Title 2"/>
          <p:cNvSpPr>
            <a:spLocks noGrp="1"/>
          </p:cNvSpPr>
          <p:nvPr>
            <p:ph type="title"/>
          </p:nvPr>
        </p:nvSpPr>
        <p:spPr>
          <a:xfrm>
            <a:off x="457200" y="-59549"/>
            <a:ext cx="8305800" cy="592950"/>
          </a:xfrm>
        </p:spPr>
        <p:txBody>
          <a:bodyPr>
            <a:normAutofit/>
          </a:bodyPr>
          <a:lstStyle/>
          <a:p>
            <a:r>
              <a:rPr lang="en-US" altLang="de-DE" sz="2200" b="1" kern="0" dirty="0" err="1" smtClean="0">
                <a:solidFill>
                  <a:srgbClr val="000000"/>
                </a:solidFill>
                <a:latin typeface="Verdana"/>
                <a:cs typeface="Arial"/>
              </a:rPr>
              <a:t>Nanosafety</a:t>
            </a:r>
            <a:r>
              <a:rPr lang="en-US" altLang="de-DE" sz="2200" b="1" kern="0" dirty="0" smtClean="0">
                <a:solidFill>
                  <a:srgbClr val="000000"/>
                </a:solidFill>
                <a:latin typeface="Verdana"/>
                <a:cs typeface="Arial"/>
              </a:rPr>
              <a:t> workshop outcomes</a:t>
            </a:r>
            <a:endParaRPr lang="en-US" dirty="0"/>
          </a:p>
        </p:txBody>
      </p:sp>
      <p:sp>
        <p:nvSpPr>
          <p:cNvPr id="4" name="Slide Number Placeholder 3"/>
          <p:cNvSpPr>
            <a:spLocks noGrp="1"/>
          </p:cNvSpPr>
          <p:nvPr>
            <p:ph type="sldNum" sz="quarter" idx="12"/>
          </p:nvPr>
        </p:nvSpPr>
        <p:spPr/>
        <p:txBody>
          <a:bodyPr/>
          <a:lstStyle/>
          <a:p>
            <a:fld id="{54B4606E-EBF0-41FC-AFBD-463BD9449987}" type="slidenum">
              <a:rPr lang="en-US" smtClean="0"/>
              <a:pPr/>
              <a:t>7</a:t>
            </a:fld>
            <a:endParaRPr lang="en-US" dirty="0"/>
          </a:p>
        </p:txBody>
      </p:sp>
    </p:spTree>
    <p:extLst>
      <p:ext uri="{BB962C8B-B14F-4D97-AF65-F5344CB8AC3E}">
        <p14:creationId xmlns:p14="http://schemas.microsoft.com/office/powerpoint/2010/main" xmlns="" val="3614417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fontAlgn="base">
              <a:spcBef>
                <a:spcPct val="0"/>
              </a:spcBef>
              <a:spcAft>
                <a:spcPts val="600"/>
              </a:spcAft>
              <a:buSzPct val="25000"/>
              <a:buFont typeface="Verdana" pitchFamily="34" charset="0"/>
              <a:buChar char=" "/>
            </a:pPr>
            <a:endParaRPr lang="en-GB" altLang="de-DE" sz="3000" b="1" kern="0" dirty="0" smtClean="0">
              <a:solidFill>
                <a:srgbClr val="000000"/>
              </a:solidFill>
              <a:latin typeface="Verdana"/>
              <a:ea typeface="+mj-ea"/>
              <a:cs typeface="Arial"/>
            </a:endParaRPr>
          </a:p>
          <a:p>
            <a:pPr lvl="0" fontAlgn="base">
              <a:spcBef>
                <a:spcPct val="0"/>
              </a:spcBef>
              <a:spcAft>
                <a:spcPts val="600"/>
              </a:spcAft>
              <a:buSzPct val="25000"/>
            </a:pPr>
            <a:r>
              <a:rPr lang="en-GB" altLang="de-DE" sz="3000" b="1" kern="0" dirty="0" smtClean="0">
                <a:solidFill>
                  <a:srgbClr val="000000"/>
                </a:solidFill>
                <a:latin typeface="Verdana"/>
                <a:ea typeface="+mj-ea"/>
                <a:cs typeface="Arial"/>
              </a:rPr>
              <a:t>Thank you</a:t>
            </a:r>
            <a:r>
              <a:rPr lang="en-GB" altLang="de-DE" sz="3000" kern="0" dirty="0">
                <a:solidFill>
                  <a:srgbClr val="FFFFFF"/>
                </a:solidFill>
                <a:latin typeface="Verdana"/>
                <a:ea typeface="+mj-ea"/>
                <a:cs typeface="Arial"/>
              </a:rPr>
              <a:t/>
            </a:r>
            <a:br>
              <a:rPr lang="en-GB" altLang="de-DE" sz="3000" kern="0" dirty="0">
                <a:solidFill>
                  <a:srgbClr val="FFFFFF"/>
                </a:solidFill>
                <a:latin typeface="Verdana"/>
                <a:ea typeface="+mj-ea"/>
                <a:cs typeface="Arial"/>
              </a:rPr>
            </a:br>
            <a:r>
              <a:rPr lang="en-GB" altLang="de-DE" sz="3000" kern="0" dirty="0">
                <a:solidFill>
                  <a:srgbClr val="FFFFFF"/>
                </a:solidFill>
                <a:latin typeface="Verdana"/>
                <a:ea typeface="+mj-ea"/>
                <a:cs typeface="Arial"/>
              </a:rPr>
              <a:t> </a:t>
            </a:r>
            <a:br>
              <a:rPr lang="en-GB" altLang="de-DE" sz="3000" kern="0" dirty="0">
                <a:solidFill>
                  <a:srgbClr val="FFFFFF"/>
                </a:solidFill>
                <a:latin typeface="Verdana"/>
                <a:ea typeface="+mj-ea"/>
                <a:cs typeface="Arial"/>
              </a:rPr>
            </a:br>
            <a:r>
              <a:rPr lang="en-US" altLang="de-DE" sz="3000" kern="0" dirty="0">
                <a:solidFill>
                  <a:srgbClr val="2D2D8A"/>
                </a:solidFill>
                <a:latin typeface="Verdana"/>
                <a:ea typeface="+mj-ea"/>
                <a:cs typeface="Arial"/>
                <a:hlinkClick r:id="rId2"/>
              </a:rPr>
              <a:t>www.unitar.org/cwm/nano</a:t>
            </a:r>
            <a:r>
              <a:rPr lang="en-US" altLang="de-DE" sz="3000" kern="0" dirty="0">
                <a:solidFill>
                  <a:srgbClr val="2D2D8A"/>
                </a:solidFill>
                <a:latin typeface="Verdana"/>
                <a:ea typeface="+mj-ea"/>
                <a:cs typeface="Arial"/>
              </a:rPr>
              <a:t/>
            </a:r>
            <a:br>
              <a:rPr lang="en-US" altLang="de-DE" sz="3000" kern="0" dirty="0">
                <a:solidFill>
                  <a:srgbClr val="2D2D8A"/>
                </a:solidFill>
                <a:latin typeface="Verdana"/>
                <a:ea typeface="+mj-ea"/>
                <a:cs typeface="Arial"/>
              </a:rPr>
            </a:br>
            <a:r>
              <a:rPr lang="en-US" altLang="de-DE" sz="3000" kern="0" dirty="0">
                <a:solidFill>
                  <a:srgbClr val="2D2D8A"/>
                </a:solidFill>
                <a:latin typeface="Verdana"/>
                <a:ea typeface="+mj-ea"/>
                <a:cs typeface="Arial"/>
              </a:rPr>
              <a:t/>
            </a:r>
            <a:br>
              <a:rPr lang="en-US" altLang="de-DE" sz="3000" kern="0" dirty="0">
                <a:solidFill>
                  <a:srgbClr val="2D2D8A"/>
                </a:solidFill>
                <a:latin typeface="Verdana"/>
                <a:ea typeface="+mj-ea"/>
                <a:cs typeface="Arial"/>
              </a:rPr>
            </a:br>
            <a:r>
              <a:rPr lang="en-US" altLang="de-DE" sz="3000" kern="0" dirty="0" smtClean="0">
                <a:solidFill>
                  <a:srgbClr val="2D2D8A"/>
                </a:solidFill>
                <a:latin typeface="Verdana"/>
                <a:ea typeface="+mj-ea"/>
                <a:cs typeface="Arial"/>
              </a:rPr>
              <a:t>nano@unitar.org</a:t>
            </a:r>
            <a:endParaRPr lang="en-GB" altLang="de-DE" sz="2200" kern="0" dirty="0">
              <a:solidFill>
                <a:srgbClr val="000000"/>
              </a:solidFill>
              <a:latin typeface="Verdana"/>
              <a:cs typeface="Arial"/>
            </a:endParaRPr>
          </a:p>
        </p:txBody>
      </p:sp>
      <p:sp>
        <p:nvSpPr>
          <p:cNvPr id="3" name="Title 2"/>
          <p:cNvSpPr>
            <a:spLocks noGrp="1"/>
          </p:cNvSpPr>
          <p:nvPr>
            <p:ph type="title"/>
          </p:nvPr>
        </p:nvSpPr>
        <p:spPr/>
        <p:txBody>
          <a:bodyPr>
            <a:normAutofit/>
          </a:bodyPr>
          <a:lstStyle/>
          <a:p>
            <a:endParaRPr lang="en-US" dirty="0"/>
          </a:p>
        </p:txBody>
      </p:sp>
      <p:sp>
        <p:nvSpPr>
          <p:cNvPr id="4" name="Slide Number Placeholder 3"/>
          <p:cNvSpPr>
            <a:spLocks noGrp="1"/>
          </p:cNvSpPr>
          <p:nvPr>
            <p:ph type="sldNum" sz="quarter" idx="12"/>
          </p:nvPr>
        </p:nvSpPr>
        <p:spPr/>
        <p:txBody>
          <a:bodyPr/>
          <a:lstStyle/>
          <a:p>
            <a:fld id="{54B4606E-EBF0-41FC-AFBD-463BD9449987}" type="slidenum">
              <a:rPr lang="en-US" smtClean="0"/>
              <a:pPr/>
              <a:t>8</a:t>
            </a:fld>
            <a:endParaRPr lang="en-US" dirty="0"/>
          </a:p>
        </p:txBody>
      </p:sp>
    </p:spTree>
    <p:extLst>
      <p:ext uri="{BB962C8B-B14F-4D97-AF65-F5344CB8AC3E}">
        <p14:creationId xmlns="" xmlns:p14="http://schemas.microsoft.com/office/powerpoint/2010/main" val="41419338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4B4606E-EBF0-41FC-AFBD-463BD9449987}" type="slidenum">
              <a:rPr lang="en-US" smtClean="0">
                <a:solidFill>
                  <a:srgbClr val="3F3F3F">
                    <a:tint val="75000"/>
                  </a:srgbClr>
                </a:solidFill>
              </a:rPr>
              <a:pPr/>
              <a:t>9</a:t>
            </a:fld>
            <a:endParaRPr lang="en-US">
              <a:solidFill>
                <a:srgbClr val="3F3F3F">
                  <a:tint val="75000"/>
                </a:srgbClr>
              </a:solidFill>
            </a:endParaRPr>
          </a:p>
        </p:txBody>
      </p:sp>
    </p:spTree>
    <p:extLst>
      <p:ext uri="{BB962C8B-B14F-4D97-AF65-F5344CB8AC3E}">
        <p14:creationId xmlns="" xmlns:p14="http://schemas.microsoft.com/office/powerpoint/2010/main" val="1577885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environment">
  <a:themeElements>
    <a:clrScheme name="UNITAR">
      <a:dk1>
        <a:srgbClr val="3F3F3F"/>
      </a:dk1>
      <a:lt1>
        <a:sysClr val="window" lastClr="FFFFFF"/>
      </a:lt1>
      <a:dk2>
        <a:srgbClr val="3E8EDE"/>
      </a:dk2>
      <a:lt2>
        <a:srgbClr val="EEECE1"/>
      </a:lt2>
      <a:accent1>
        <a:srgbClr val="BD1A8D"/>
      </a:accent1>
      <a:accent2>
        <a:srgbClr val="FAA61A"/>
      </a:accent2>
      <a:accent3>
        <a:srgbClr val="8DC63F"/>
      </a:accent3>
      <a:accent4>
        <a:srgbClr val="00B9F2"/>
      </a:accent4>
      <a:accent5>
        <a:srgbClr val="F04E23"/>
      </a:accent5>
      <a:accent6>
        <a:srgbClr val="7F7F7F"/>
      </a:accent6>
      <a:hlink>
        <a:srgbClr val="0000FF"/>
      </a:hlink>
      <a:folHlink>
        <a:srgbClr val="800080"/>
      </a:folHlink>
    </a:clrScheme>
    <a:fontScheme name="UNITAR">
      <a:majorFont>
        <a:latin typeface="Praxis LT Semi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owerpoint-corporate">
  <a:themeElements>
    <a:clrScheme name="UNITAR">
      <a:dk1>
        <a:srgbClr val="3F3F3F"/>
      </a:dk1>
      <a:lt1>
        <a:sysClr val="window" lastClr="FFFFFF"/>
      </a:lt1>
      <a:dk2>
        <a:srgbClr val="3E8EDE"/>
      </a:dk2>
      <a:lt2>
        <a:srgbClr val="EEECE1"/>
      </a:lt2>
      <a:accent1>
        <a:srgbClr val="BD1A8D"/>
      </a:accent1>
      <a:accent2>
        <a:srgbClr val="FAA61A"/>
      </a:accent2>
      <a:accent3>
        <a:srgbClr val="8DC63F"/>
      </a:accent3>
      <a:accent4>
        <a:srgbClr val="00B9F2"/>
      </a:accent4>
      <a:accent5>
        <a:srgbClr val="F04E23"/>
      </a:accent5>
      <a:accent6>
        <a:srgbClr val="7F7F7F"/>
      </a:accent6>
      <a:hlink>
        <a:srgbClr val="0000FF"/>
      </a:hlink>
      <a:folHlink>
        <a:srgbClr val="800080"/>
      </a:folHlink>
    </a:clrScheme>
    <a:fontScheme name="UNITAR">
      <a:majorFont>
        <a:latin typeface="Praxis LT Semi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powerpoint-corporate">
  <a:themeElements>
    <a:clrScheme name="UNITAR">
      <a:dk1>
        <a:srgbClr val="3F3F3F"/>
      </a:dk1>
      <a:lt1>
        <a:sysClr val="window" lastClr="FFFFFF"/>
      </a:lt1>
      <a:dk2>
        <a:srgbClr val="3E8EDE"/>
      </a:dk2>
      <a:lt2>
        <a:srgbClr val="EEECE1"/>
      </a:lt2>
      <a:accent1>
        <a:srgbClr val="BD1A8D"/>
      </a:accent1>
      <a:accent2>
        <a:srgbClr val="FAA61A"/>
      </a:accent2>
      <a:accent3>
        <a:srgbClr val="8DC63F"/>
      </a:accent3>
      <a:accent4>
        <a:srgbClr val="00B9F2"/>
      </a:accent4>
      <a:accent5>
        <a:srgbClr val="F04E23"/>
      </a:accent5>
      <a:accent6>
        <a:srgbClr val="7F7F7F"/>
      </a:accent6>
      <a:hlink>
        <a:srgbClr val="0000FF"/>
      </a:hlink>
      <a:folHlink>
        <a:srgbClr val="800080"/>
      </a:folHlink>
    </a:clrScheme>
    <a:fontScheme name="UNITAR">
      <a:majorFont>
        <a:latin typeface="Praxis LT Semi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0DA58A52BFAF46B4F1D5B8B22C00F8" ma:contentTypeVersion="0" ma:contentTypeDescription="Create a new document." ma:contentTypeScope="" ma:versionID="7fc06ddd1309af480e678a76a5dd092d">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008A25-FB2D-47E1-932E-5FD58E435E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C1A07EB-9977-40E3-B959-9C3A0B88873F}">
  <ds:schemaRefs>
    <ds:schemaRef ds:uri="http://schemas.microsoft.com/sharepoint/v3/contenttype/forms"/>
  </ds:schemaRefs>
</ds:datastoreItem>
</file>

<file path=customXml/itemProps3.xml><?xml version="1.0" encoding="utf-8"?>
<ds:datastoreItem xmlns:ds="http://schemas.openxmlformats.org/officeDocument/2006/customXml" ds:itemID="{8C0D2B1E-E4A4-4025-AF93-71DC9520A1BE}">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powerpoint-environment</Template>
  <TotalTime>479</TotalTime>
  <Words>654</Words>
  <Application>Microsoft Office PowerPoint</Application>
  <PresentationFormat>On-screen Show (4:3)</PresentationFormat>
  <Paragraphs>108</Paragraphs>
  <Slides>9</Slides>
  <Notes>5</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powerpoint-environment</vt:lpstr>
      <vt:lpstr>powerpoint-corporate</vt:lpstr>
      <vt:lpstr>1_powerpoint-corporate</vt:lpstr>
      <vt:lpstr>Regional nanosafety workshops 2015 – experiences so far</vt:lpstr>
      <vt:lpstr>UNITAR’s nanosafety workshops</vt:lpstr>
      <vt:lpstr>Workshop objectives </vt:lpstr>
      <vt:lpstr>Nanosafety workshop outcomes</vt:lpstr>
      <vt:lpstr>Nanosafety workshop outcomes</vt:lpstr>
      <vt:lpstr>Nanosafety workshop outcomes</vt:lpstr>
      <vt:lpstr>Nanosafety workshop outcomes</vt:lpstr>
      <vt:lpstr>Slide 8</vt:lpstr>
      <vt:lpstr>Slide 9</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Guidance for Developing a National Nanotechnology Policy and Programme</dc:title>
  <dc:creator>Oliver Wootton UNITAR</dc:creator>
  <cp:lastModifiedBy>UNITAR-CWM</cp:lastModifiedBy>
  <cp:revision>24</cp:revision>
  <dcterms:created xsi:type="dcterms:W3CDTF">2015-06-10T13:29:04Z</dcterms:created>
  <dcterms:modified xsi:type="dcterms:W3CDTF">2015-09-08T12:54:32Z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0x010100230DA58A52BFAF46B4F1D5B8B22C00F8</vt:lpwstr>
  </property>
</Properties>
</file>